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presProps" Target="presProps.xml"/>
  <Relationship Id="rId50" Type="http://schemas.openxmlformats.org/officeDocument/2006/relationships/viewProps" Target="viewProps.xml"/>
  <Relationship Id="rId5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055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eviticus 23:1-4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peak unto the children of Israel, and say unto them, When ye be come into the land which I give unto you, and shall reap the harvest thereof, then ye shall bring a sheaf of the firstfruits of your harvest unto the pri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shall wave the sheaf before the LORD, to be accepted for you: on the morrow after the sabbath the priest shall wave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ye shall offer that day when ye wave the sheaf an he lamb without blemish of the first year for a burnt offering unto the LOR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meat offering thereof shall be two tenth deals of fine flour mingled with oil, an offering made by fire unto the LORD for a sweet savour: and the drink offering thereof shall be of wine, the fourth part of an h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ye shall eat neither bread, nor parched corn, nor green ears, until the selfsame day that ye have brought an offering unto your God: it shall be a statute for ever throughout your generations in all your dwell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ye shall count unto you from the morrow after the sabbath, from the day that ye brought the sheaf of the wave offering; seven sabbaths shall be comple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ven unto the morrow after the seventh sabbath shall ye number fifty days; and ye shall offer a new meat offering unto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 shall bring out of your habitations two wave loaves of two tenth deals: they shall be of fine flour; they shall be baken with leaven; they are the firstfruits unto the L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ye shall offer with the bread seven lambs without blemish of the first year, and one young bullock, and two rams: they shall be for a burnt offering unto the LORD, with their meat offering, and their drink offerings, even an offering made by fire, of sweet savour un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ye shall sacrifice one kid of the goats for a sin offering, and two lambs of the first year for a sacrifice of peace offering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priest shall wave them with the bread of the firstfruits for a wave offering before the LORD, with the two lambs: they shall be holy to the LORD for the pries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ye shall proclaim on the selfsame day, that it may be an holy convocation unto you: ye shall do no servile work therein: it shall be a statute for ever in all your dwellings throughout your generati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ye reap the harvest of your land, thou shalt not make clean riddance of the corners of thy field when thou reapest, neither shalt thou gather any gleaning of thy harvest: thou shalt leave them unto the poor, and to the stranger: I am the LORD your G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peak unto the children of Israel, saying, In the seventh month, in the first day of the month, shall ye have a sabbath, a memorial of blowing of trumpets, an holy convoc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e shall do no servile work therein: but ye shall offer an offering made by fire unto the LOR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lso on the tenth day of this seventh month there shall be a day of atonement: it shall be an holy convocation unto you; and ye shall afflict your souls, and offer an offering made by fire unto the LOR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ye shall do no work in that same day: for it is a day of atonement, to make an atonement for you before the LORD your G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peak unto the children of Israel, and say unto them, Concerning the feasts of the LORD, which ye shall proclaim to be holy convocations, even these are my feas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For whatsoever soul it be that shall not be afflicted in that same day, he shall be cut off from among his peopl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whatsoever soul it be that doeth any work in that same day, the same soul will I destroy from among his peo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e shall do no manner of work: it shall be a statute for ever throughout your generations in all your dwelling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It shall be unto you a sabbath of rest, and ye shall afflict your souls: in the ninth day of the month at even, from even unto even, shall ye celebrate your sabbath.]]></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Speak unto the children of Israel, saying, The fifteenth day of this seventh month shall be the feast of tabernacles for seven days unto the LOR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On the first day shall be an holy convocation: ye shall do no servile work therei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even days ye shall offer an offering made by fire unto the LORD: on the eighth day shall be an holy convocation unto you; and ye shall offer an offering made by fire unto the LORD: it is a solemn assembly; and ye shall do no servile work therei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se are the feasts of the LORD, which ye shall proclaim to be holy convocations, to offer an offering made by fire unto the LORD, a burnt offering, and a meat offering, a sacrifice, and drink offerings, every thing upon his da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eside the sabbaths of the LORD, and beside your gifts, and beside all your vows, and beside all your freewill offerings, which ye give unto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ix days shall work be done: but the seventh day is the sabbath of rest, an holy convocation; ye shall do no work therein: it is the sabbath of the LORD in all your dwelling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lso in the fifteenth day of the seventh month, when ye have gathered in the fruit of the land, ye shall keep a feast unto the LORD seven days: on the first day shall be a sabbath, and on the eighth day shall be a sabba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ye shall take you on the first day the boughs of goodly trees, branches of palm trees, and the boughs of thick trees, and willows of the brook; and ye shall rejoice before the LORD your God seven day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ye shall keep it a feast unto the LORD seven days in the year. It shall be a statute for ever in your generations: ye shall celebrate it in the seventh mon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e shall dwell in booths seven days; all that are Israelites born shall dwell in booth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at your generations may know that I made the children of Israel to dwell in booths, when I brought them out of the land of Egypt: I am the LORD your Go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Moses declared unto the children of Israel the feasts of the LOR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se are the feasts of the LORD, even holy convocations, which ye shall proclaim in their seas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fourteenth day of the first month at even is the LORD’s passo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on the fifteenth day of the same month is the feast of unleavened bread unto the LORD: seven days ye must eat unleavened br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the first day ye shall have an holy convocation: ye shall do no servile work there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ye shall offer an offering made by fire unto the LORD seven days: in the seventh day is an holy convocation: ye shall do no servile work therein.]]></a:t>
            </a:r>
          </a:p>
        </p:txBody>
      </p:sp>
    </p:spTree>
  </p:cSld>
  <p:clrMapOvr>
    <a:masterClrMapping/>
  </p:clrMapOvr>
</p:sld>
</file>

<file path=ppt/theme/theme1.xml><?xml version="1.0" encoding="utf-8"?>
<a:theme xmlns:a="http://schemas.openxmlformats.org/drawingml/2006/main" name="Theme35">
  <a:themeElements>
    <a:clrScheme name="Theme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2026-07-13T12:04:45Z</dcterms:created>
  <dcterms:modified xsi:type="dcterms:W3CDTF">2026-07-13T12:04:45Z</dcterms:modified>
  <dc:title>Bible.com.au: Leviticus 23:1-44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