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1665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21: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daughter of any priest, if she profane herself by playing the whore, she profaneth her father: she shall be burnt with fi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that is the high priest among his brethren, upon whose head the anointing oil was poured, and that is consecrated to put on the garments, shall not uncover his head, nor rend his cloth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either shall he go in to any dead body, nor defile himself for his father, or for his moth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either shall he go out of the sanctuary, nor profane the sanctuary of his God; for the crown of the anointing oil of his God is upon him: I am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shall take a wife in her virginit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 widow, or a divorced woman, or profane, or an harlot, these shall he not take: but he shall take a virgin of his own people to wif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either shall he profane his seed among his people: for I the LORD do sanctify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peak unto Aaron, saying, Whosoever he be of thy seed in their generations that hath any blemish, let him not approach to offer the bread of his Go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whatsoever man he be that hath a blemish, he shall not approach: a blind man, or a lame, or he that hath a flat nose, or any thing superfluou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aid unto Moses, Speak unto the priests the sons of Aaron, and say unto them, There shall none be defiled for the dead among his peop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Or a man that is brokenfooted, or brokenhand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Or crookbackt, or a dwarf, or that hath a blemish in his eye, or be scurvy, or scabbed, or hath his stones broke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o man that hath a blemish of the seed of Aaron the priest shall come nigh to offer the offerings of the LORD made by fire: he hath a blemish; he shall not come nigh to offer the bread of his Go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e shall eat the bread of his God, both of the most holy, and of the hol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Only he shall not go in unto the vail, nor come nigh unto the altar, because he hath a blemish; that he profane not my sanctuaries: for I the LORD do sanctify th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Moses told it unto Aaron, and to his sons, and unto all the children of Israe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for his kin, that is near unto him, that is, for his mother, and for his father, and for his son, and for his daughter, and for his broth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for his sister a virgin, that is nigh unto him, which hath had no husband; for her may he be defil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he shall not defile himself, being a chief man among his people, to profane himself.]]></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y shall not make baldness upon their head, neither shall they shave off the corner of their beard, nor make any cuttings in their fles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y shall be holy unto their God, and not profane the name of their God: for the offerings of the LORD made by fire, and the bread of their God, they do offer: therefore they shall be hol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shall not take a wife that is a whore, or profane; neither shall they take a woman put away from her husband: for he is holy unto his G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ou shalt sanctify him therefore; for he offereth the bread of thy God: he shall be holy unto thee: for I the LORD, which sanctify you, am holy.]]></a:t>
            </a:r>
          </a:p>
        </p:txBody>
      </p:sp>
    </p:spTree>
  </p:cSld>
  <p:clrMapOvr>
    <a:masterClrMapping/>
  </p:clrMapOvr>
</p:sld>
</file>

<file path=ppt/theme/theme1.xml><?xml version="1.0" encoding="utf-8"?>
<a:theme xmlns:a="http://schemas.openxmlformats.org/drawingml/2006/main" name="Theme11">
  <a:themeElements>
    <a:clrScheme name="Theme1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2026-09-13T11:53:06Z</dcterms:created>
  <dcterms:modified xsi:type="dcterms:W3CDTF">2026-09-13T11:53:06Z</dcterms:modified>
  <dc:title>Bible.com.au: Leviticus 21:1-24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