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every one that curseth his father or his mother shall be surely put to death: he hath cursed his father or his mother; his blood shall be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committeth adultery with another man’s wife, even he that committeth adultery with his neighbour’s wife, the adulterer and the adulteress shall surely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an that lieth with his father’s wife hath uncovered his father’s nakedness: both of them shall surely be put to death; their blood shall be up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a man lie with his daughter in law, both of them shall surely be put to death: they have wrought confusion; their blood shall be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 man also lie with mankind, as he lieth with a woman, both of them have committed an abomination: they shall surely be put to death; their blood shall be up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take a wife and her mother, it is wickedness: they shall be burnt with fire, both he and they; that there be no wickedness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a man lie with a beast, he shall surely be put to death: and ye shall slay the be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woman approach unto any beast, and lie down thereto, thou shalt kill the woman, and the beast: they shall surely be put to death; their blood shall be up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a man shall take his sister, his father’s daughter, or his mother’s daughter, and see her nakedness, and she see his nakedness; it is a wicked thing; and they shall be cut off in the sight of their people: he hath uncovered his sister’s nakedness; he shall bear his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 man shall lie with a woman having her sickness, and shall uncover her nakedness; he hath discovered her fountain, and she hath uncovered the fountain of her blood: and both of them shall be cut off from among thei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not uncover the nakedness of thy mother’s sister, nor of thy father’s sister: for he uncovereth his near kin: they shall bear their iniqu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a man shall lie with his uncle’s wife, he hath uncovered his uncle’s nakedness: they shall bear their sin; they shall die childl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a man shall take his brother’s wife, it is an unclean thing: he hath uncovered his brother’s nakedness; they shall be child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therefore keep all my statutes, and all my judgments, and do them: that the land, whither I bring you to dwell therein, spue you not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e shall not walk in the manners of the nation, which I cast out before you: for they committed all these things, and therefore I abhorr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have said unto you, Ye shall inherit their land, and I will give it unto you to possess it, a land that floweth with milk and honey: I am the LORD your God, which have separated you from other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shall therefore put difference between clean beasts and unclean, and between unclean fowls and clean: and ye shall not make your souls abominable by beast, or by fowl, or by any manner of living thing that creepeth on the ground, which I have separated from you as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be holy unto me: for I the LORD am holy, and have severed you from other people, that ye should be mi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an also or woman that hath a familiar spirit, or that is a wizard, shall surely be put to death: they shall stone them with stones: their blood shall be up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gain, thou shalt say to the children of Israel, Whosoever he be of the children of Israel, or of the strangers that sojourn in Israel, that giveth any of his seed unto Molech; he shall surely be put to death: the people of the land shall stone him with sto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set my face against that man, and will cut him off from among his people; because he hath given of his seed unto Molech, to defile my sanctuary, and to profane my hol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 people of the land do any ways hide their eyes from the man, when he giveth of his seed unto Molech, and kill hi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set my face against that man, and against his family, and will cut him off, and all that go a whoring after him, to commit whoredom with Molech, from among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oul that turneth after such as have familiar spirits, and after wizards, to go a whoring after them, I will even set my face against that soul, and will cut him off from among 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nctify yourselves therefore, and be ye holy: for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keep my statutes, and do them: I am the LORD which sanctify you.]]></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2026-06-17T03:45:11Z</dcterms:created>
  <dcterms:modified xsi:type="dcterms:W3CDTF">2026-06-17T03:45:11Z</dcterms:modified>
  <dc:title>Bible.com.au: Leviticus 20:1-27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