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hall take from the meat offering a memorial thereof, and shall burn it upon the altar: it is an offering made by fire, of a sweet savour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which is left of the meat offering shall be Aaron’s and his sons’: it is a thing most holy of the offerings of the LORD made by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meat offering, which ye shall bring unto the LORD, shall be made with leaven: for ye shall burn no leaven, nor any honey, in any offering of the LORD made by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oblation of the firstfruits, ye shall offer them unto the LORD: but they shall not be burnt on the altar for a sweet sav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oblation of thy meat offering shalt thou season with salt; neither shalt thou suffer the salt of the covenant of thy God to be lacking from thy meat offering: with all thine offerings thou shalt offer sa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offer a meat offering of thy firstfruits unto the LORD, thou shalt offer for the meat offering of thy firstfruits green ears of corn dried by the fire, even corn beaten out of full 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put oil upon it, and lay frankincense thereon: it is a mea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urn the memorial of it, part of the beaten corn thereof, and part of the oil thereof, with all the frankincense thereof: it is an offering made by fire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ny will offer a meat offering unto the LORD, his offering shall be of fine flour; and he shall pour oil upon it, and put frankincense ther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hall bring it to Aaron’s sons the priests: and he shall take thereout his handful of the flour thereof, and of the oil thereof, with all the frankincense thereof; and the priest shall burn the memorial of it upon the altar, to be an offering made by fire, of a sweet savour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emnant of the meat offering shall be Aaron’s and his sons’: it is a thing most holy of the offerings of the LORD made by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ou bring an oblation of a meat offering baken in the oven, it shall be unleavened cakes of fine flour mingled with oil, or unleavened wafers anointed with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y oblation be a meat offering baken in a pan, it shall be of fine flour unleavened, mingled with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part it in pieces, and pour oil thereon: it is a mea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y oblation be a meat offering baken in the fryingpan, it shall be made of fine flour with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the meat offering that is made of these things unto the LORD: and when it is presented unto the priest, he shall bring it unto the altar.]]></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2026-07-13T13:22:21Z</dcterms:created>
  <dcterms:modified xsi:type="dcterms:W3CDTF">2026-07-13T13:22:21Z</dcterms:modified>
  <dc:title>Bible.com.au: Leviticus 2:1-16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