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akedness of thy sister, the daughter of thy father, or daughter of thy mother, whether she be born at home, or born abroad, even their nakedness thou shalt not unc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akedness of thy son’s daughter, or of thy daughter’s daughter, even their nakedness thou shalt not uncover: for theirs is thine own naked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kedness of thy father’s wife’s daughter, begotten of thy father, she is thy sister, thou shalt not uncover her nake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not uncover the nakedness of thy father’s sister: she is thy father’s near kinswo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uncover the nakedness of thy mother’s sister: for she is thy mother’s near kinswo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uncover the nakedness of thy father’s brother, thou shalt not approach to his wife: she is thine au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uncover the nakedness of thy daughter in law: she is thy son’s wife; thou shalt not uncover her nake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not uncover the nakedness of thy brother’s wife: it is thy brother’s naked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uncover the nakedness of a woman and her daughter, neither shalt thou take her son’s daughter, or her daughter’s daughter, to uncover her nakedness; for they are her near kinswomen: it is wicke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t thou take a wife to her sister, to vex her, to uncover her nakedness, beside the other in her life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ou shalt not approach unto a woman to uncover her nakedness, as long as she is put apart for her unclean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ou shalt not lie carnally with thy neighbour’s wife, to defile thyself with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ou shalt not let any of thy seed pass through the fire to Molech, neither shalt thou profane the name of thy God: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not lie with mankind, as with womankind: it is abomin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ither shalt thou lie with any beast to defile thyself therewith: neither shall any woman stand before a beast to lie down thereto: it is confu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file not ye yourselves in any of these things: for in all these the nations are defiled which I cast out before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and is defiled: therefore I do visit the iniquity thereof upon it, and the land itself vomiteth out her inhabit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 shall therefore keep my statutes and my judgments, and shall not commit any of these abominations; neither any of your own nation, nor any stranger that sojourneth among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ll these abominations have the men of the land done, which were before you, and the land is defi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the land spue not you out also, when ye defile it, as it spued out the nations that were befor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I am the LORD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soever shall commit any of these abominations, even the souls that commit them shall be cut off from among their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shall ye keep mine ordinance, that ye commit not any one of these abominable customs, which were committed before you, and that ye defile not yourselves therein: I am the LORD your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he doings of the land of Egypt, wherein ye dwelt, shall ye not do: and after the doings of the land of Canaan, whither I bring you, shall ye not do: neither shall ye walk in their ordinan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do my judgments, and keep mine ordinances, to walk therein: I am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shall therefore keep my statutes, and my judgments: which if a man do, he shall live in them: I a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ne of you shall approach to any that is near of kin to him, to uncover their nakedness: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akedness of thy father, or the nakedness of thy mother, shalt thou not uncover: she is thy mother; thou shalt not uncover her naked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akedness of thy father’s wife shalt thou not uncover: it is thy father’s nakednes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2026-06-24T10:42:09Z</dcterms:created>
  <dcterms:modified xsi:type="dcterms:W3CDTF">2026-06-24T10:42:09Z</dcterms:modified>
  <dc:title>Bible.com.au: Leviticus 18:1-30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