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lague of leprosy is in a man, then he shall be brought unto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see him: and, behold, if the rising be white in the skin, and it have turned the hair white, and there be quick raw flesh in the ri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n old leprosy in the skin of his flesh, and the priest shall pronounce him unclean, and shall not shut him up: for he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leprosy break out abroad in the skin, and the leprosy cover all the skin of him that hath the plague from his head even to his foot, wheresoever the priest look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shall consider: and, behold, if the leprosy have covered all his flesh, he shall pronounce him clean that hath the plague: it is all turned white: he is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raw flesh appeareth in him, he shall b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see the raw flesh, and pronounce him to be unclean: for the raw flesh is unclean: it is a lepros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if the raw flesh turn again, and be changed unto white, he shall come unto the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see him: and, behold, if the plague be turned into white; then the priest shall pronounce him clean that hath the plague: he is 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lesh also, in which, even in the skin thereof, was a boil, and is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the place of the boil there be a white rising, or a bright spot, white, and somewhat reddish, and it be shewed to the pri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when the priest seeth it, behold, it be in sight lower than the skin, and the hair thereof be turned white; the priest shall pronounce him unclean: it is a plague of leprosy broken out of the b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priest look on it, and, behold, there be no white hairs therein, and if it be not lower than the skin, but be somewhat dark; then the priest shall shut him up seven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it spread much abroad in the skin, then the priest shall pronounce him unclean: it is a plag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bright spot stay in his place, and spread not, it is a burning boil; and the priest shall pronounce him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r if there be any flesh, in the skin whereof there is a hot burning, and the quick flesh that burneth have a white bright spot, somewhat reddish, or wh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look upon it: and, behold, if the hair in the bright spot be turned white, and it be in sight deeper than the skin; it is a leprosy broken out of the burning: wherefore the priest shall pronounce him unclean: it is the plague of lepros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look on it, and, behold, there be no white hair in the bright spot, and it be no lower than the other skin, but be somewhat dark; then the priest shall shut him up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look upon him the seventh day: and if it be spread much abroad in the skin, then the priest shall pronounce him unclean: it is the plague of lepros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bright spot stay in his place, and spread not in the skin, but it be somewhat dark; it is a rising of the burning, and the priest shall pronounce him clean: for it is an inflammation of the bu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shall have in the skin of his flesh a rising, a scab, or bright spot, and it be in the skin of his flesh like the plague of leprosy; then he shall be brought unto Aaron the priest, or unto one of his sons the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or woman have a plague upon the head or the be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shall see the plague: and, behold, if it be in sight deeper than the skin; and there be in it a yellow thin hair; then the priest shall pronounce him unclean: it is a dry scall, even a leprosy upon the head or be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riest look on the plague of the scall, and, behold, it be not in sight deeper than the skin, and that there is no black hair in it; then the priest shall shut up him that hath the plague of the scall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 seventh day the priest shall look on the plague: and, behold, if the scall spread not, and there be in it no yellow hair, and the scall be not in sight deeper than the sk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be shaven, but the scall shall he not shave; and the priest shall shut up him that hath the scall seven days mo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n the seventh day the priest shall look on the scall: and, behold, if the scall be not spread in the skin, nor be in sight deeper than the skin; then the priest shall pronounce him clean: and he shall wash his clothes, and be 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call spread much in the skin after his clean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look on him: and, behold, if the scall be spread in the skin, the priest shall not seek for yellow hair; he is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scall be in his sight at a stay, and that there is black hair grown up therein; the scall is healed, he is clean: and the priest shall pronounce him 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 man also or a woman have in the skin of their flesh bright spots, even white bright sp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look on the plague in the skin of the flesh: and when the hair in the plague is turned white, and the plague in sight be deeper than the skin of his flesh, it is a plague of leprosy: and the priest shall look on him, and pronounce him uncle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priest shall look: and, behold, if the bright spots in the skin of their flesh be darkish white; it is a freckled spot that groweth in the skin; he is cle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man whose hair is fallen off his head, he is bald; yet is h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hat hath his hair fallen off from the part of his head toward his face, he is forehead bald: yet is he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f there be in the bald head, or bald forehead, a white reddish sore; it is a leprosy sprung up in his bald head, or his bald foreh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priest shall look upon it: and, behold, if the rising of the sore be white reddish in his bald head, or in his bald forehead, as the leprosy appeareth in the skin of the fle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is a leprous man, he is unclean: the priest shall pronounce him utterly unclean; his plague is in his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leper in whom the plague is, his clothes shall be rent, and his head bare, and he shall put a covering upon his upper lip, and shall cry, Unclean,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 days wherein the plague shall be in him he shall be defiled; he is unclean: he shall dwell alone; without the camp shall his habitation 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garment also that the plague of leprosy is in, whether it be a woollen garment, or a linen gar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ther it be in the warp, or woof; of linen, or of woollen; whether in a skin, or in any thing made of sk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bright spot be white in the skin of his flesh, and in sight be not deeper than the skin, and the hair thereof be not turned white; then the priest shall shut up him that hath the plague seven d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f the plague be greenish or reddish in the garment, or in the skin, either in the warp, or in the woof, or in any thing of skin; it is a plague of leprosy, and shall be shewed unto the pri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priest shall look upon the plague, and shut up it that hath the plague seven d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look on the plague on the seventh day: if the plague be spread in the garment, either in the warp, or in the woof, or in a skin, or in any work that is made of skin; the plague is a fretting leprosy; it is uncle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hall therefore burn that garment, whether warp or woof, in woollen or in linen, or any thing of skin, wherein the plague is: for it is a fretting leprosy; it shall be burnt in the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f the priest shall look, and, behold, the plague be not spread in the garment, either in the warp, or in the woof, or in any thing of sk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he priest shall command that they wash the thing wherein the plague is, and he shall shut it up seven days mo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priest shall look on the plague, after that it is washed: and, behold, if the plague have not changed his colour, and the plague be not spread; it is unclean; thou shalt burn it in the fire; it is fret inward, whether it be bare within or withou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f the priest look, and, behold, the plague be somewhat dark after the washing of it; then he shall rend it out of the garment, or out of the skin, or out of the warp, or out of the woof:]]></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f it appear still in the garment, either in the warp, or in the woof, or in any thing of skin; it is a spreading plague: thou shalt burn that wherein the plague is with fi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 garment, either warp, or woof, or whatsoever thing of skin it be, which thou shalt wash, if the plague be departed from them, then it shall be washed the second time, and shall be 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look on him the seventh day: and, behold, if the plague in his sight be at a stay, and the plague spread not in the skin; then the priest shall shut him up seven days m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law of the plague of leprosy in a garment of woollen or linen, either in the warp, or woof, or any thing of skins, to pronounce it clean, or to pronounce it un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look on him again the seventh day: and, behold, if the plague be somewhat dark, and the plague spread not in the skin, the priest shall pronounce him clean: it is but a scab: and he shall wash his clothes, and be c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cab spread much abroad in the skin, after that he hath been seen of the priest for his cleansing, he shall be seen of the priest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priest see that, behold, the scab spreadeth in the skin, then the priest shall pronounce him unclean: it is a leprosy.]]></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2026-06-17T03:45:11Z</dcterms:created>
  <dcterms:modified xsi:type="dcterms:W3CDTF">2026-06-17T03:45:11Z</dcterms:modified>
  <dc:title>Bible.com.au: Leviticus 13:1-59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