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 woman have conceived seed, and born a man child: then she shall be unclean seven days; according to the days of the separation for her infirmity shall she be uncle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eighth day the flesh of his foreskin shall be circumci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then continue in the blood of her purifying three and thirty days; she shall touch no hallowed thing, nor come into the sanctuary, until the days of her purifying be fulfill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he bear a maid child, then she shall be unclean two weeks, as in her separation: and she shall continue in the blood of her purifying threescore and six d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er purifying are fulfilled, for a son, or for a daughter, she shall bring a lamb of the first year for a burnt offering, and a young pigeon, or a turtledove, for a sin offering, unto the door of the tabernacle of the congregation, unto the prie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offer it before the LORD, and make an atonement for her; and she shall be cleansed from the issue of her blood. This is the law for her that hath born a male or a fema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be not able to bring a lamb, then she shall bring two turtles, or two young pigeons; the one for the burnt offering, and the other for a sin offering: and the priest shall make an atonement for her, and she shall be cle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2026-07-13T13:23:44Z</dcterms:created>
  <dcterms:modified xsi:type="dcterms:W3CDTF">2026-07-13T13:23:44Z</dcterms:modified>
  <dc:title>Bible.com.au: Leviticus 12:1-8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