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716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0: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drink wine nor strong drink, thou, nor thy sons with thee, when ye go into the tabernacle of the congregation, lest ye die: it shall be a statute for ever throughout your gener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at ye may put difference between holy and unholy, and between unclean and cle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at ye may teach the children of Israel all the statutes which the LORD hath spoken unto them by the hand of Mos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Moses spake unto Aaron, and unto Eleazar and unto Ithamar, his sons that were left, Take the meat offering that remaineth of the offerings of the LORD made by fire, and eat it without leaven beside the altar: for it is most hol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ye shall eat it in the holy place, because it is thy due, and thy sons’ due, of the sacrifices of the LORD made by fire: for so I am command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wave breast and heave shoulder shall ye eat in a clean place; thou, and thy sons, and thy daughters with thee: for they be thy due, and thy sons’ due, which are given out of the sacrifices of peace offerings of the children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heave shoulder and the wave breast shall they bring with the offerings made by fire of the fat, to wave it for a wave offering before the LORD; and it shall be thine, and thy sons’ with thee, by a statute for ever; as the LORD hath command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Moses diligently sought the goat of the sin offering, and, behold, it was burnt: and he was angry with Eleazar and Ithamar, the sons of Aaron which were left alive, say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refore have ye not eaten the sin offering in the holy place, seeing it is most holy, and God hath given it you to bear the iniquity of the congregation, to make atonement for them before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hold, the blood of it was not brought in within the holy place: ye should indeed have eaten it in the holy place, as I command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Nadab and Abihu, the sons of Aaron, took either of them his censer, and put fire therein, and put incense thereon, and offered strange fire before the LORD, which he commanded them no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aron said unto Moses, Behold, this day have they offered their sin offering and their burnt offering before the LORD; and such things have befallen me: and if I had eaten the sin offering to day, should it have been accepted in the sight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Moses heard that, he was conte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re went out fire from the LORD, and devoured them, and they died before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Moses said unto Aaron, This is it that the LORD spake, saying, I will be sanctified in them that come nigh me, and before all the people I will be glorified. And Aaron held his pe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Moses called Mishael and Elzaphan, the sons of Uzziel the uncle of Aaron, and said unto them, Come near, carry your brethren from before the sanctuary out of the cam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y went near, and carried them in their coats out of the camp; as Moses had s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Moses said unto Aaron, and unto Eleazar and unto Ithamar, his sons, Uncover not your heads, neither rend your clothes; lest ye die, and lest wrath come upon all the people: but let your brethren, the whole house of Israel, bewail the burning which the LORD hath kindl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ye shall not go out from the door of the tabernacle of the congregation, lest ye die: for the anointing oil of the LORD is upon you. And they did according to the word of Mo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spake unto Aaron, saying,]]></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2026-06-27T10:16:14Z</dcterms:created>
  <dcterms:modified xsi:type="dcterms:W3CDTF">2026-06-27T10:16:14Z</dcterms:modified>
  <dc:title>Bible.com.au: Leviticus 10:1-20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