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4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1: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his inwards and his legs shall he wash in water: and the priest shall burn all on the altar, to be a burnt sacrifice, an offering made by fire, of a sweet savour unto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f his offering be of the flocks, namely, of the sheep, or of the goats, for a burnt sacrifice; he shall bring it a male without blemis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shall kill it on the side of the altar northward before the LORD: and the priests, Aaron’s sons, shall sprinkle his blood round about upon the alt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shall cut it into his pieces, with his head and his fat: and the priest shall lay them in order on the wood that is on the fire which is upon the alt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he shall wash the inwards and the legs with water: and the priest shall bring it all, and burn it upon the altar: it is a burnt sacrifice, an offering made by fire, of a sweet savour unto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f the burnt sacrifice for his offering to the LORD be of fowls, then he shall bring his offering of turtledoves, or of young pigeo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priest shall bring it unto the altar, and wring off his head, and burn it on the altar; and the blood thereof shall be wrung out at the side of the alta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shall pluck away his crop with his feathers, and cast it beside the altar on the east part, by the place of the ash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shall cleave it with the wings thereof, but shall not divide it asunder: and the priest shall burn it upon the altar, upon the wood that is upon the fire: it is a burnt sacrifice, an offering made by fire, of a sweet savour unto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called unto Moses, and spake unto him out of the tabernacle of the congregation, say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unto the children of Israel, and say unto them, If any man of you bring an offering unto the LORD, ye shall bring your offering of the cattle, even of the herd, and of the flo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his offering be a burnt sacrifice of the herd, let him offer a male without blemish: he shall offer it of his own voluntary will at the door of the tabernacle of the congregation before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shall put his hand upon the head of the burnt offering; and it shall be accepted for him to make atonement for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shall kill the bullock before the LORD: and the priests, Aaron’s sons, shall bring the blood, and sprinkle the blood round about upon the altar that is by the door of the tabernacle of the congrega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shall flay the burnt offering, and cut it into his piec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sons of Aaron the priest shall put fire upon the altar, and lay the wood in order upon the fi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priests, Aaron’s sons, shall lay the parts, the head, and the fat, in order upon the wood that is on the fire which is upon the altar:]]></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2026-06-04T08:02:45Z</dcterms:created>
  <dcterms:modified xsi:type="dcterms:W3CDTF">2026-06-04T08:02:45Z</dcterms:modified>
  <dc:title>Bible.com.au: Leviticus 1:1-17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