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5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O LORD, what is come upon us: consider, and behold our reproac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inheritance is turned to strangers, our houses to alie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orphans and fatherless, our mothers are as widow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drunken our water for money; our wood is sold unto 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necks are under persecution: we labour, and have no re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given the hand to the Egyptians, and to the Assyrians, to be satisfied with br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athers have sinned, and are not; and we have borne their iniquiti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ants have ruled over us: there is none that doth deliver us out of their h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gat our bread with the peril of our lives because of the sword of the wilder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skin was black like an oven because of the terrible fami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avished the women in Zion, and the maids in the cities of Juda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nces are hanged up by their hand: the faces of elders were not honour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ook the young men to grind, and the children fell under the wo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lders have ceased from the gate, the young men from their musick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oy of our heart is ceased; our dance is turned into mourn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rown is fallen from our head: woe unto us, that we have sinned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our heart is faint; for these things our eyes are d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 mountain of Zion, which is desolate, the foxes walk upon 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, O LORD, remainest for ever; thy throne from generation to generati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dost thou forget us for ever, and forsake us so long time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hou us unto thee, O LORD, and we shall be turned; renew our days as of ol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hast utterly rejected us; thou art very wroth against u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2026-10-03T23:36:37Z</dcterms:created>
  <dcterms:modified xsi:type="dcterms:W3CDTF">2026-10-03T23:36:37Z</dcterms:modified>
  <dc:title>Bible.com.au: Lamentations 5:1-22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