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a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was black like an oven because of the terrible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and the maid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young men to grind, and the children fell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, that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mountain of Zion, which is desolate,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what is come upon us: consider, and behold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remainest for ever; thy throne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;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to strangers, our houses 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ecks are under persecution: we labour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have ruled over us: there is none that doth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2026-08-04T00:19:06Z</dcterms:created>
  <dcterms:modified xsi:type="dcterms:W3CDTF">2026-08-04T00:19:06Z</dcterms:modified>
  <dc:title>Bible.com.au: Lamentations 5:1-22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