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at our bread with the peril of our lives because of the sword of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was black like an oven because of the terrible fam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avished the women in Zion, and the maids in the citie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re hanged up by their hand: the faces of elders were not hono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the young men to grind, and the children fell under the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ceased from the gate, the young men from their music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our heart is ceased; our dance is turned in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is fallen from our head: woe unto us, that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ur heart is faint; for these things our eyes are d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mountain of Zion, which is desolate, the foxes walk upo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what is come upon us: consider, and behold our reproa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remainest for ever; thy throne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st thou forget us for ever, and forsake us so long ti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ou us unto thee, O LORD, and we shall be turned; renew our days as of o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utterly rejected us; thou art very wroth against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is turned to strangers, our houses to ali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rphans and fatherless, our mothers are as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runken our water for money; our wood is sold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necks are under persecution: we labour, and have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given the hand to the Egyptians, and to the Assyrians, to be satisfied wit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sinned, and are not; and we have borne thei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have ruled over us: there is none that doth deliver us out of their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2026-08-03T23:15:57Z</dcterms:created>
  <dcterms:modified xsi:type="dcterms:W3CDTF">2026-08-03T23:15:57Z</dcterms:modified>
  <dc:title>Bible.com.au: Lamentations 5:1-22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