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0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be slain with the sword are better than they that be slain with hunger: for these pine away, stricken through for want of the fruits of the fiel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nds of the pitiful women have sodden their own children: they were their meat in the destruction of the daughter of my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accomplished his fury; he hath poured out his fierce anger, and hath kindled a fire in Zion, and it hath devoured the foundations thereo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s of the earth, and all the inhabitants of the world, would not have believed that the adversary and the enemy should have entered into the gates of Jerusal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ins of her prophets, and the iniquities of her priests, that have shed the blood of the just in the midst of her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wandered as blind men in the streets, they have polluted themselves with blood, so that men could not touch their garmen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ied unto them, Depart ye; it is unclean; depart, depart, touch not: when they fled away and wandered, they said among the heathen, They shall no more sojourn the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r of the LORD hath divided them; he will no more regard them: they respected not the persons of the priests, they favoured not the eld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us, our eyes as yet failed for our vain help: in our watching we have watched for a nation that could not save 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unt our steps, that we cannot go in our streets: our end is near, our days are fulfilled; for our end is co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s the gold become dim! how is the most fine gold changed! the stones of the sanctuary are poured out in the top of every stree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persecutors are swifter than the eagles of the heaven: they pursued us upon the mountains, they laid wait for us in the wilder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reath of our nostrils, the anointed of the LORD, was taken in their pits, of whom we said, Under his shadow we shall live among the heath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and be glad, O daughter of Edom, that dwellest in the land of Uz; the cup also shall pass through unto thee: thou shalt be drunken, and shalt make thyself nak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unishment of thine iniquity is accomplished, O daughter of Zion; he will no more carry thee away into captivity: he will visit thine iniquity, O daughter of Edom; he will discover thy si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ecious sons of Zion, comparable to fine gold, how are they esteemed as earthen pitchers, the work of the hands of the potter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sea monsters draw out the breast, they give suck to their young ones: the daughter of my people is become cruel, like the ostriches in the wilder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 the sucking child cleaveth to the roof of his mouth for thirst: the young children ask bread, and no man breaketh it unto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did feed delicately are desolate in the streets: they that were brought up in scarlet embrace dunghill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unishment of the iniquity of the daughter of my people is greater than the punishment of the sin of Sodom, that was overthrown as in a moment, and no hands stayed on h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Nazarites were purer than snow, they were whiter than milk, they were more ruddy in body than rubies, their polishing was of sapphir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visage is blacker than a coal; they are not known in the streets: their skin cleaveth to their bones; it is withered, it is become like a stic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2026-05-27T17:43:40Z</dcterms:created>
  <dcterms:modified xsi:type="dcterms:W3CDTF">2026-05-27T17:43:40Z</dcterms:modified>
  <dc:title>Bible.com.au: Lamentations 4:1-22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