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inclosed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unto me as a bear lying in wait, and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: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arrow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made me drunken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: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and my hope is perished from the LOR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humbled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: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both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alone and keepeth silence, because he hath borne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, and brought me into darkness, but not into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his mouth in the dust; if so be there may b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his cheek to him that smiteth him: he is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his fee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proceedeth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is he turned; he turneth his hand against me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: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, and persecuted us: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s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a snare is come upon us, desol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trickl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ine heart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chased me sore, like a bird,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then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my voice: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: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imagination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imagination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device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ir sitting down, and their rising up; I am their musick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sorrow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e and destroy them in anger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me in dark places, as they that be dead of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hedged me about, that I cannot get out: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I cry and shout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2026-08-04T00:18:01Z</dcterms:created>
  <dcterms:modified xsi:type="dcterms:W3CDTF">2026-08-04T00:18:01Z</dcterms:modified>
  <dc:title>Bible.com.au: Lamentations 3:1-66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