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880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gates are sunk into the ground; he hath destroyed and broken her bars: her king and her princes are among the Gentiles: the law is no more; her prophets also find no vision fro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lders of the daughter of Zion sit upon the ground, and keep silence: they have cast up dust upon their heads; they have girded themselves with sackcloth: the virgins of Jerusalem hang down their heads to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ne eyes do fail with tears, my bowels are troubled, my liver is poured upon the earth, for the destruction of the daughter of my people; because the children and the sucklings swoon in the streets of the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ay to their mothers, Where is corn and wine? when they swooned as the wounded in the streets of the city, when their soul was poured out into their mothers’ bos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thing shall I take to witness for thee? what thing shall I liken to thee, O daughter of Jerusalem? what shall I equal to thee, that I may comfort thee, O virgin daughter of Zion? for thy breach is great like the sea: who can heal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y prophets have seen vain and foolish things for thee: and they have not discovered thine iniquity, to turn away thy captivity; but have seen for thee false burdens and causes of banish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at pass by clap their hands at thee; they hiss and wag their head at the daughter of Jerusalem, saying, Is this the city that men call The perfection of beauty, The joy of the whol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ine enemies have opened their mouth against thee: they hiss and gnash the teeth: they say, We have swallowed her up: certainly this is the day that we looked for; we have found, we have seen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th done that which he had devised; he hath fulfilled his word that he had commanded in the days of old: he hath thrown down, and hath not pitied: and he hath caused thine enemy to rejoice over thee, he hath set up the horn of thine adversar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heart cried unto the Lord, O wall of the daughter of Zion, let tears run down like a river day and night: give thyself no rest; let not the apple of thine eye ce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hath the Lord covered the daughter of Zion with a cloud in his anger, and cast down from heaven unto the earth the beauty of Israel, and remembered not his footstool in the day of his an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rise, cry out in the night: in the beginning of the watches pour out thine heart like water before the face of the Lord: lift up thy hands toward him for the life of thy young children, that faint for hunger in the top of every str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O LORD, and consider to whom thou hast done this. Shall the women eat their fruit, and children of a span long? shall the priest and the prophet be slain in the sanctuary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young and the old lie on the ground in the streets: my virgins and my young men are fallen by the sword; thou hast slain them in the day of thine anger; thou hast killed, and not pit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hast called as in a solemn day my terrors round about, so that in the day of the LORD’s anger none escaped nor remained: those that I have swaddled and brought up hath mine enemy consum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th swallowed up all the habitations of Jacob, and hath not pitied: he hath thrown down in his wrath the strong holds of the daughter of Judah; he hath brought them down to the ground: he hath polluted the kingdom and the prince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ath cut off in his fierce anger all the horn of Israel: he hath drawn back his right hand from before the enemy, and he burned against Jacob like a flaming fire, which devoureth round ab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th bent his bow like an enemy: he stood with his right hand as an adversary, and slew all that were pleasant to the eye in the tabernacle of the daughter of Zion: he poured out his fury lik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as as an enemy: he hath swallowed up Israel, he hath swallowed up all her palaces: he hath destroyed his strong holds, and hath increased in the daughter of Judah mourning and lament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hath violently taken away his tabernacle, as if it were of a garden: he hath destroyed his places of the assembly: the LORD hath caused the solemn feasts and sabbaths to be forgotten in Zion, and hath despised in the indignation of his anger the king and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th cast off his altar, he hath abhorred his sanctuary, he hath given up into the hand of the enemy the walls of her palaces; they have made a noise in the house of the LORD, as in the day of a solemn fe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th purposed to destroy the wall of the daughter of Zion: he hath stretched out a line, he hath not withdrawn his hand from destroying: therefore he made the rampart and the wall to lament; they languished together.]]></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2026-07-01T02:09:31Z</dcterms:created>
  <dcterms:modified xsi:type="dcterms:W3CDTF">2026-07-01T02:09:31Z</dcterms:modified>
  <dc:title>Bible.com.au: Lamentations 2:1-22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