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Canaanites and all the inhabitants of the land shall hear of it, and shall environ us round, and cut off our name from the earth: and what wilt thou do unto thy great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unto Joshua, Get thee up; wherefore liest thou thus upon thy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hath sinned, and they have also transgressed my covenant which I commanded them: for they have even taken of the accursed thing, and have also stolen, and dissembled also, and they have put it even among their own stu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 children of Israel could not stand before their enemies, but turned their backs before their enemies, because they were accursed: neither will I be with you any more, except ye destroy the accursed from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 sanctify the people, and say, Sanctify yourselves against to morrow: for thus saith the LORD God of Israel, There is an accursed thing in the midst of thee, O Israel: thou canst not stand before thine enemies, until ye take away the accursed thing from amo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morning therefore ye shall be brought according to your tribes: and it shall be, that the tribe which the LORD taketh shall come according to the families thereof; and the family which the LORD shall take shall come by households; and the household which the LORD shall take shall come man by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be, that he that is taken with the accursed thing shall be burnt with fire, he and all that he hath: because he hath transgressed the covenant of the LORD, and because he hath wrought folly i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rose up early in the morning, and brought Israel by their tribes; and the tribe of Judah was ta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rought the family of Judah; and he took the family of the Zarhites: and he brought the family of the Zarhites man by man; and Zabdi was ta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his household man by man; and Achan, the son of Carmi, the son of Zabdi, the son of Zerah, of the tribe of Judah, was ta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children of Israel committed a trespass in the accursed thing: for Achan, the son of Carmi, the son of Zabdi, the son of Zerah, of the tribe of Judah, took of the accursed thing: and the anger of the LORD was kindled against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shua said unto Achan, My son, give, I pray thee, glory to the LORD God of Israel, and make confession unto him; and tell me now what thou hast done; hide it not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chan answered Joshua, and said, Indeed I have sinned against the LORD God of Israel, and thus and thus have I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saw among the spoils a goodly Babylonish garment, and two hundred shekels of silver, and a wedge of gold of fifty shekels weight, then I coveted them, and took them; and, behold, they are hid in the earth in the midst of my tent, and the silver und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oshua sent messengers, and they ran unto the tent; and, behold, it was hid in his tent, and the silver und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ook them out of the midst of the tent, and brought them unto Joshua, and unto all the children of Israel, and laid them out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shua, and all Israel with him, took Achan the son of Zerah, and the silver, and the garment, and the wedge of gold, and his sons, and his daughters, and his oxen, and his asses, and his sheep, and his tent, and all that he had: and they brought them unto the valley of Ach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id, Why hast thou troubled us? the LORD shall trouble thee this day. And all Israel stoned him with stones, and burned them with fire, after they had stoned them with st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raised over him a great heap of stones unto this day. So the LORD turned from the fierceness of his anger. Wherefore the name of that place was called, The valley of Achor,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sent men from Jericho to Ai, which is beside Beth-aven, on the east side of Beth-el, and spake unto them, saying, Go up and view the country. And the men went up and viewed 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turned to Joshua, and said unto him, Let not all the people go up; but let about two or three thousand men go up and smite Ai; and make not all the people to labour thither; for they are but fe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re went up thither of the people about three thousand men: and they fled before the men of 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n of Ai smote of them about thirty and six men: for they chased them from before the gate even unto Shebarim, and smote them in the going down: wherefore the hearts of the people melted, and became as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rent his clothes, and fell to the earth upon his face before the ark of the LORD until the eventide, he and the elders of Israel, and put dust upon their hea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hua said, Alas, O Lord GOD, wherefore hast thou at all brought this people over Jordan, to deliver us into the hand of the Amorites, to destroy us? would to God we had been content, and dwelt on the other side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Lord, what shall I say, when Israel turneth their backs before their enemie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2026-05-27T17:40:38Z</dcterms:created>
  <dcterms:modified xsi:type="dcterms:W3CDTF">2026-05-27T17:40:38Z</dcterms:modified>
  <dc:title>Bible.com.au: Joshua 7:1-26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