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Joshua, This day have I rolled away the reproach of Egypt from off you. Wherefore the name of the place is called Gilgal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encamped in Gilgal, and kept the passover on the fourteenth day of the month at even in the plains of Jeric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did eat of the old corn of the land on the morrow after the passover, unleavened cakes, and parched corn in the self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na ceased on the morrow after they had eaten of the old corn of the land; neither had the children of Israel manna any more; but they did eat of the fruit of the land of Canaan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Joshua was by Jericho, that he lifted up his eyes and looked, and, behold, there stood a man over against him with his sword drawn in his hand: and Joshua went unto him, and said unto him, Art thou for us, or for our adversa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Nay; but as captain of the host of the LORD am I now come. And Joshua fell on his face to the earth, and did worship, and said unto him, What saith my lord unto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aptain of the LORD’s host said unto Joshua, Loose thy shoe from off thy foot; for the place whereon thou standest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of the Amorites, which were on the side of Jordan westward, and all the kings of the Canaanites, which were by the sea, heard that the LORD had dried up the waters of Jordan from before the children of Israel, until we were passed over, that their heart melted, neither was there spirit in them any more, becaus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unto Joshua, Make thee sharp knives, and circumcise again the children of Israel the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made him sharp knives, and circumcised the children of Israel at the hill of the foresk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use why Joshua did circumcise: All the people that came out of Egypt, that were males, even all the men of war, died in the wilderness by the way, after they came ou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ll the people that came out were circumcised: but all the people that were born in the wilderness by the way as they came forth out of Egypt, them they had not circumci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children of Israel walked forty years in the wilderness, till all the people that were men of war, which came out of Egypt, were consumed, because they obeyed not the voice of the LORD: unto whom the LORD sware that he would not shew them the land, which the LORD sware unto their fathers that he would give us, a land that floweth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children, whom he raised up in their stead, them Joshua circumcised: for they were uncircumcised, because they had not circumcised them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y had done circumcising all the people, that they abode in their places in the camp, till they were whol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2026-05-27T17:40:56Z</dcterms:created>
  <dcterms:modified xsi:type="dcterms:W3CDTF">2026-05-27T17:40:56Z</dcterms:modified>
  <dc:title>Bible.com.au: Joshua 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