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66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 long time after that the LORD had given rest unto Israel from all their enemies round about, that Joshua waxed old and stricken in 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called for all Israel, and for their elders, and for their heads, and for their judges, and for their officers, and said unto them, I am old and stricken in 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have seen all that the LORD your God hath done unto all these nations because of you; for the LORD your God is he that hath fought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divided unto you by lot these nations that remain, to be an inheritance for your tribes, from Jordan, with all the nations that I have cut off, even unto the great sea west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your God, he shall expel them from before you, and drive them from out of your sight; and ye shall possess their land, as the LORD your God hath promised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ye therefore very courageous to keep and to do all that is written in the book of the law of Moses, that ye turn not aside therefrom to the right hand or to th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ye come not among these nations, these that remain among you; neither make mention of the name of their gods, nor cause to swear by them, neither serve them, nor bow yourselv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cleave unto the LORD your God, as ye have don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 hath driven out from before you great nations and strong: but as for you, no man hath been able to stand before you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man of you shall chase a thousand: for the LORD your God, he it is that fighteth for you, as he hath promis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good heed therefore unto yourselves, that ye lov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se if ye do in any wise go back, and cleave unto the remnant of these nations, even these that remain among you, and shall make marriages with them, and go in unto them, and they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for a certainty that the LORD your God will no more drive out any of these nations from before you; but they shall be snares and traps unto you, and scourges in your sides, and thorns in your eyes, until ye perish from off this good land which the LORD your God hath 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this day I am going the way of all the earth: and ye know in all your hearts and in all your souls, that not one thing hath failed of all the good things which the LORD your God spake concerning you; all are come to pass unto you, and not one thing hath failed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t shall come to pass, that as all good things are come upon you, which the LORD your God promised you; so shall the LORD bring upon you all evil things, until he have destroyed you from off this good land which the LORD your God hath giv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e have transgressed the covenant of the LORD your God, which he commanded you, and have gone and served other gods, and bowed yourselves to them; then shall the anger of the LORD be kindled against you, and ye shall perish quickly from off the good land which he hath given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2026-10-04T16:12:16Z</dcterms:created>
  <dcterms:modified xsi:type="dcterms:W3CDTF">2026-10-04T16:12:16Z</dcterms:modified>
  <dc:title>Bible.com.au: Joshua 23:1-16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