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appointed for all the children of Israel, and for the stranger that sojourneth among them, that whosoever killeth any person at unawares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ppoint out for you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slayer that killeth any person unawares and unwittingly may flee thither: and they shall be your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that doth flee unto one of those cities shall stand at the entering of the gate of the city, and shall declare his cause in the ears of the elders of that city,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the slayer up into his hand; because he smote his neighbour unwittingly,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and until the death of the high priest that shall be in those days: then shall the 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ppointed Kedesh in Galilee in mount Naphtali, and Shechem in mount Ephraim, and Kirjath-arba, which is Hebron, in the mountain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 the other side Jordan by Jericho eastward, they assigned Bezer in the wilderness upo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2026-07-13T12:23:30Z</dcterms:created>
  <dcterms:modified xsi:type="dcterms:W3CDTF">2026-07-13T12:23:30Z</dcterms:modified>
  <dc:title>Bible.com.au: Joshua 20:1-9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