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eparate cities for the children of Ephraim were among the inheritance of the children of Manasseh, all the cities with their vill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drave not out the Canaanites that dwelt in Gezer: but the Canaanites dwell among the Ephraimites unto this day, and serve under tribu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t of the children of Joseph fell from Jordan by Jericho, unto the water of Jericho on the east, to the wilderness that goeth up from Jericho throughout mount Beth-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eth out from Beth-el to Luz, and passeth along unto the borders of Archi to Atar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eth down westward to the coast of Japhleti, unto the coast of Beth-horon the nether, and to Gezer: and the goings out thereof are at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children of Joseph, Manasseh and Ephraim, took their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border of the children of Ephraim according to their families was thus: even the border of their inheritance on the east side was Ataroth-addar, unto Beth-horon the up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border went out toward the sea to Michmethah on the north side; and the border went about eastward unto Taanath-shiloh, and passed by it on the east to Janoh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ent down from Janohah to Ataroth, and to Naarath, and came to Jericho, and went out at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order went out from Tappuah westward unto the river Kanah; and the goings out thereof were at the sea. This is the inheritance of the tribe of the children of Ephraim by their familie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2026-07-13T12:23:30Z</dcterms:created>
  <dcterms:modified xsi:type="dcterms:W3CDTF">2026-07-13T12:23:30Z</dcterms:modified>
  <dc:title>Bible.com.au: Joshua 16:1-10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