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hill unto the fountain of the water of Nephtoah, and went out to the cities of mount Ephron; and the border was drawn to Baalah, which is Kirj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compassed from Baalah westward unto mount Seir, and passed along unto the side of mount Jearim, which is Chesalon, on the north side, and went down to Beth-shemesh, and passed on to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cron, and passed along to mount Baalah, and went out unto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coast thereof. This is the coast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art among the children of Judah, according to the commandment of the LORD to Joshua, even the city of Arba the father of Anak, which city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to the inhabitants of Debir: and the name of Debir before was Kirj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she came unto him, that she moved him to ask of her father a field: and she lighted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was the lot of the tribe of the children of Judah by their families; even to the border of Edom the wilderness of Zin southward was the uttermost part of the south co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answered, Give me a blessing; for thou hast given me a south land;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coast of Edom southward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 Hadattah, and Kerioth, and Hezron, which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zar-gaddah, and Heshmon, and Beth-pa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joth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shore of the salt sea, from the bay that looketh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A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valley, Eshtaol, and Zore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e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to the south side to Maaleh-acrabbim, and passed along to Zin, and ascended up on the south side unto Kadesh-barnea, and passed along to Hezron, and went up to Adar, and fetched a compass to Karka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K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lay near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with her towns and her villages, Gaza with her towns and her villages, unto the river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mountains,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nce it passed toward Azmon, and went out unto the river of Egypt; and the goings out of that coast were at the sea: this shall be your south coa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jath-sannah, which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um, and Be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jath-arba, which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C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ir border in the north quarter was from the bay of the sea at the uttermost part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which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s for the Jebusites the inhabitants of Jerusalem, the children of Judah could not drive them out: but the Jebusites dwell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ward Debir from the valley of Achor, and so northward, looking toward Gilgal, that is before the going up to Adummim, which is on the south side of the river: and the border passed toward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outh side of the Jebusite; the same is Jerusalem: and the border went up to the top of the mountain that lieth before the valley of Hinnom westward, which is at the end of the valley of the giants northwa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2026-07-13T13:24:08Z</dcterms:created>
  <dcterms:modified xsi:type="dcterms:W3CDTF">2026-07-13T13:24:08Z</dcterms:modified>
  <dc:title>Bible.com.au: Joshua 15:1-63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