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border was drawn from the top of the hill unto the fountain of the water of Nephtoah, and went out to the cities of mount Ephron; and the border was drawn to Baalah, which is Kirjath-jear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order compassed from Baalah westward unto mount Seir, and passed along unto the side of mount Jearim, which is Chesalon, on the north side, and went down to Beth-shemesh, and passed on to Timn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border went out unto the side of Ekron northward: and the border was drawn to Shicron, and passed along to mount Baalah, and went out unto Jabneel; and the goings out of the border were at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west border was to the great sea, and the coast thereof. This is the coast of the children of Judah round about according to their famil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to Caleb the son of Jephunneh he gave a part among the children of Judah, according to the commandment of the LORD to Joshua, even the city of Arba the father of Anak, which city is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leb drove thence the three sons of Anak, Sheshai, and Ahiman, and Talmai, the children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up thence to the inhabitants of Debir: and the name of Debir before was Kirjath-sep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He that smiteth Kirjath-sepher, and taketh it, to him will I give Achsah my daughter to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thniel the son of Kenaz, the brother of Caleb, took it: and he gave him Achsah his daughter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she came unto him, that she moved him to ask of her father a field: and she lighted off her ass; and Caleb said unto her, What wouldest th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then was the lot of the tribe of the children of Judah by their families; even to the border of Edom the wilderness of Zin southward was the uttermost part of the south co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answered, Give me a blessing; for thou hast given me a south land; give me also springs of water. And he gave her the upper springs, and the nether sp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inheritance of the tribe of the children of Judah according to their fami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uttermost cities of the tribe of the children of Judah toward the coast of Edom southward were Kabzeel, and Eder, and Jag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ah, and Dimonah, and Ada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Kedesh, and Hazor, and Ithn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and Telem, and Bealo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azor, Hadattah, and Kerioth, and Hezron, which is Haz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and Shema, and Mola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azar-gaddah, and Heshmon, and Beth-pa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zar-shual, and Beer-sheba, and Bizjothj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ir south border was from the shore of the salt sea, from the bay that looketh southw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and Iim, and Az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tolad, and Chesil, and Horm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Ziklag, and Madmannah, and Sansann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baoth, and Shilhim, and Ain, and Rimmon: all the cities are twenty and nine, with their vill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valley, Eshtaol, and Zoreah, and Ashn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Zanoah, and En-gannim, Tappuah, and En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nd Adullam, Socoh, and Azek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araim, and Adithaim, and Gederah, and Gederothaim; fourteen cities with their villag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and Hadashah, and Migdal-g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Dilean, and Mizpeh, and Jokthe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ent out to the south side to Maaleh-acrabbim, and passed along to Zin, and ascended up on the south side unto Kadesh-barnea, and passed along to Hezron, and went up to Adar, and fetched a compass to Karka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and Bozkath, and Egl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abbon, and Lahmam, and Kithlis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Gederoth, Beth-dagon, and Naamah, and Makkedah; sixteen cities with their villag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and Ether, and Ash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iphtah, and Ashnah, and Nezib,]]></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Keilah, and Achzib, and Mareshah; nine cities with their villag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her towns and her villag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rom Ekron even unto the sea, all that lay near Ashdod, with their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with her towns and her villages, Gaza with her towns and her villages, unto the river of Egypt, and the great sea, and the border thereof:]]></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n the mountains, Shamir, and Jattir, and Soco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nce it passed toward Azmon, and went out unto the river of Egypt; and the goings out of that coast were at the sea: this shall be your south coas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nnah, and Kirjath-sannah, which is Debi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nab, and Eshtemoh, and An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Goshen, and Holon, and Giloh; eleven cities with their villag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and Dumah, and Eshe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Janum, and Beth-tappuah, and Aphek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umtah, and Kirjath-arba, which is Hebron, and Zior; nine cities with their villag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and Ziph, and Jutt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Jezreel, and Jokdeam, and Zano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Cain, Gibeah, and Timnah; ten cities with their villag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zur, and Ged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ast border was the salt sea, even unto the end of Jordan. And their border in the north quarter was from the bay of the sea at the uttermost part of Jorda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Maarath, and Beth-anoth, and Eltekon; six cities with their village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jath-baal, which is Kirjath-jearim, and Rabbah; two cities with their villag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 Beth-arabah, Middin, and Secaca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Nibshan, and the city of Salt, and En-gedi; six cities with their villag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s for the Jebusites the inhabitants of Jerusalem, the children of Judah could not drive them out: but the Jebusites dwell with the children of Judah at Jerusalem unto this da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up to Beth-hogla, and passed along by the north of Beth-arabah; and the border went up to the stone of Bohan the son of Reub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order went up toward Debir from the valley of Achor, and so northward, looking toward Gilgal, that is before the going up to Adummim, which is on the south side of the river: and the border passed toward the waters of En-shemesh, and the goings out thereof were at En-rog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border went up by the valley of the son of Hinnom unto the south side of the Jebusite; the same is Jerusalem: and the border went up to the top of the mountain that lieth before the valley of Hinnom westward, which is at the end of the valley of the giants northwar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2026-05-27T17:43:33Z</dcterms:created>
  <dcterms:modified xsi:type="dcterms:W3CDTF">2026-05-27T17:43:33Z</dcterms:modified>
  <dc:title>Bible.com.au: Joshua 15:1-63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