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Aroer, that is upon the bank of the river Arnon, and the city that is in the midst of the river, and all the plain of Medeba unto Dib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cities of Sihon king of the Amorites, which reigned in Heshbon, unto the border of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lead, and the border of the Geshurites and Maachathites, and all mount Hermon, and all Bashan unto Salc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kingdom of Og in Bashan, which reigned in Ashtaroth and in Edrei, who remained of the remnant of the giants: for these did Moses smite, and cast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children of Israel expelled not the Geshurites, nor the Maachathites: but the Geshurites and the Maachathites dwell among the Israelites until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ly unto the tribe of Levi he gave none inheritance; the sacrifices of the LORD God of Israel made by fire are their inheritance, as he said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gave unto the tribe of the children of Reuben inheritance according to their fami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coast was from Aroer, that is on the bank of the river Arnon, and the city that is in the midst of the river, and all the plain by Medeb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shbon, and all her cities that are in the plain; Dibon, and Bamoth-baal, and Beth-baal-m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hazah, and Kedemoth, and Mepha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hua was old and stricken in years; and the LORD said unto him, Thou art old and stricken in years, and there remaineth yet very much land to be poss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irjathaim, and Sibmah, and Zareth-shahar in the mount of the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th-peor, and Ashdoth-pisgah, and Beth-jeshi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cities of the plain, and all the kingdom of Sihon king of the Amorites, which reigned in Heshbon, whom Moses smote with the princes of Midian, Evi, and Rekem, and Zur, and Hur, and Reba, which were dukes of Sihon, dwelling in the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am also the son of Beor, the soothsayer, did the children of Israel slay with the sword among them that were slain by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border of the children of Reuben was Jordan, and the border thereof. This was the inheritance of the children of Reuben after their families, the cities and the villages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gave inheritance unto the tribe of Gad, even unto the children of Gad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coast was Jazer, and all the cities of Gilead, and half the land of the children of Ammon, unto Aroer that is before Rabb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Heshbon unto Ramath-mizpeh, and Betonim; and from Mahanaim unto the border of Deb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valley, Beth-aram, and Beth-nimrah, and Succoth, and Zaphon, the rest of the kingdom of Sihon king of Heshbon, Jordan and his border, even unto the edge of the sea of Chinnereth on the other side Jordan east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inheritance of the children of Gad after their families, the cities, and their vill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yet remaineth: all the borders of the Philistines, and all Geshu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gave inheritance unto the half tribe of Manasseh: and this was the possession of the half tribe of the children of Manasseh by their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coast was from Mahanaim, all Bashan, all the kingdom of Og king of Bashan, and all the towns of Jair, which are in Bashan, threescore c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alf Gilead, and Ashtaroth, and Edrei, cities of the kingdom of Og in Bashan, were pertaining unto the children of Machir the son of Manasseh, even to the one half of the children of Machir by their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countries which Moses did distribute for inheritance in the plains of Moab, on the other side Jordan, by Jericho, ea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unto the tribe of Levi Moses gave not any inheritance: the LORD God of Israel was their inheritance, as he said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Sihor, which is before Egypt, even unto the borders of Ekron northward, which is counted to the Canaanite: five lords of the Philistines; the Gazathites, and the Ashdothites, the Eshkalonites, the Gittites, and the Ekronites; also the A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south, all the land of the Canaanites, and Mearah that is beside the Sidonians, unto Aphek, to the borders of the Amor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and of the Giblites, and all Lebanon, toward the sunrising, from Baal-gad under mount Hermon unto the entering into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inhabitants of the hill country from Lebanon unto Misrephoth-maim, and all the Sidonians, them will I drive out from before the children of Israel: only divide thou it by lot unto the Israelites for an inheritance, as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divide this land for an inheritance unto the nine tribes, and the half tribe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whom the Reubenites and the Gadites have received their inheritance, which Moses gave them, beyond Jordan eastward, even as Moses the servant of the LORD gave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Joshua 13:1-33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