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not I commanded thee? Be strong and of a good courage; be not afraid, neither be thou dismayed: for the LORD thy God is with thee whithersoever thou go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through the host, and command the people, saying, Prepare you victuals; for within three days ye shall pass over this Jordan, to go in to possess the land, which the LORD your God giveth you to posses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Reubenites, and to the Gadites, and to half the tribe of Manasseh, spake Joshua,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word which Moses the servant of the LORD commanded you, saying, The LORD your God hath given you rest, and hath given you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little ones, and your cattle, shall remain in the land which Moses gave you on this side Jordan; but ye shall pass before your brethren armed, all the mighty men of valour, and help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have given your brethren rest, as he hath given you, and they also have possessed the land which the LORD your God giveth them: then ye shall return unto the land of your possession, and enjoy it, which Moses the LORD’s servant gave you on this side Jordan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answered Joshua, saying, All that thou commandest us we will do, and whithersoever thou sendest us, we will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cording as we hearkened unto Moses in all things, so will we hearken unto thee: only the LORD thy God be with thee, as he was with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he be that doth rebel against thy commandment, and will not hearken unto thy words in all that thou commandest him, he shall be put to death: only be strong and of a good cour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Moses the servant of the LORD it came to pass, that the LORD spake unto Joshua the son of Nun, Moses’ minist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refore arise, go over this Jordan, thou, and all this people, unto the land which I do give to them, even 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place that the sole of your foot shall tread upon, that have I given unto you, as I said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wilderness and this Lebanon even unto the great river, the river Euphrates, all the land of the Hittites, and unto the great sea toward the going down of the sun, shall be your co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shall not any man be able to stand before thee all the days of thy life: as I was with Moses, so I will be with thee: I will not fail thee, nor forsak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or unto this people shalt thou divide for an inheritance the land, which I sware unto their fathers to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be thou strong and very courageous, that thou mayest observe to do according to all the law, which Moses my servant commanded thee: turn not from it to the right hand or to the left, that thou mayest prosper whithersoever thou go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the law shall not depart out of thy mouth; but thou shalt meditate therein day and night, that thou mayest observe to do according to all that is written therein: for then thou shalt make thy way prosperous, and then thou shalt have good succes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2026-07-13T12:23:10Z</dcterms:created>
  <dcterms:modified xsi:type="dcterms:W3CDTF">2026-07-13T12:23:10Z</dcterms:modified>
  <dc:title>Bible.com.au: Joshua 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