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1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nah 3: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o can tell if God will turn and repent, and turn away from his fierce anger, that we perish no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God saw their works, that they turned from their evil way; and God repented of the evil, that he had said that he would do unto them; and he did it no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word of the LORD came unto Jonah the second time,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rise, go unto Nineveh, that great city, and preach unto it the preaching that I bid the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Jonah arose, and went unto Nineveh, according to the word of the LORD. Now Nineveh was an exceeding great city of three days’ journe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onah began to enter into the city a day’s journey, and he cried, and said, Yet forty days, and Nineveh shall be overthrow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people of Nineveh believed God, and proclaimed a fast, and put on sackcloth, from the greatest of them even to the least of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word came unto the king of Nineveh, and he arose from his throne, and he laid his robe from him, and covered him with sackcloth, and sat in ash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caused it to be proclaimed and published through Nineveh by the decree of the king and his nobles, saying, Let neither man nor beast, herd nor flock, taste any thing: let them not feed, nor drink wa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let man and beast be covered with sackcloth, and cry mightily unto God: yea, let them turn every one from his evil way, and from the violence that is in their hands.]]></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2026-06-17T03:45:09Z</dcterms:created>
  <dcterms:modified xsi:type="dcterms:W3CDTF">2026-06-17T03:45:09Z</dcterms:modified>
  <dc:title>Bible.com.au: Jonah 3:1-10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