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079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2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sacrifice unto thee with the voice of thanksgiving; I will pay that that I have vowed. Salvation is of the LOR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pake unto the fish, and it vomited out Jonah upon the dry la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onah prayed unto the LORD his God out of the fish’s belly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I cried by reason of mine affliction unto the LORD, and he heard me; out of the belly of hell cried I, and thou heardest my voic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hadst cast me into the deep, in the midst of the seas; and the floods compassed me about: all thy billows and thy waves passed over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I said, I am cast out of thy sight; yet I will look again toward thy holy temp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compassed me about, even to the soul: the depth closed me round about, the weeds were wrapped about my hea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down to the bottoms of the mountains; the earth with her bars was about me for ever: yet hast thou brought up my life from corruption, O LORD my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my soul fainted within me I remembered the LORD: and my prayer came in unto thee, into thine holy templ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hat observe lying vanities forsake their own merc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2026-07-13T12:08:37Z</dcterms:created>
  <dcterms:modified xsi:type="dcterms:W3CDTF">2026-07-13T12:08:37Z</dcterms:modified>
  <dc:title>Bible.com.au: Jonah 2:1-10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