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acrifice unto thee with the voice of thanksgiving; I will pay that that I have vowed. Salvation is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the fish, and it vomited out Jonah upon the dry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nah prayed unto the LORD his God out of the fish’s belly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I cried by reason of mine affliction unto the LORD, and he heard me; out of the belly of hell cried I, and thou heardest my voi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dst cast me into the deep, in the midst of the seas; and the floods compassed me about: all thy billows and thy waves passed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I am cast out of thy sight; yet I will look again toward thy holy tem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compassed me about, even to the soul: the depth closed me round about, the weeds were wrapped about my h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down to the bottoms of the mountains; the earth with her bars was about me for ever: yet hast thou brought up my life from corruption, O LOR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oul fainted within me I remembered the LORD: and my prayer came in unto thee, into thine holy tem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observe lying vanities forsake their own merc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2026-05-27T17:43:33Z</dcterms:created>
  <dcterms:modified xsi:type="dcterms:W3CDTF">2026-05-27T17:43:33Z</dcterms:modified>
  <dc:title>Bible.com.au: Jonah 2:1-10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