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run to and fro in the city; they shall run upon the wall, they shall climb up upon the houses; they shall enter in at the windows like a thie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arth shall quake before them; the heavens shall tremble: the sun and the moon shall be dark, and the stars shall withdraw their shi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hall utter his voice before his army: for his camp is very great: for he is strong that executeth his word: for the day of the LORD is great and very terrible; and who can abid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also now, saith the LORD, turn ye even to me with all your heart, and with fasting, and with weeping, and with mour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rend your heart, and not your garments, and turn unto the LORD your God: for he is gracious and merciful, slow to anger, and of great kindness, and repenteth him of the ev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knoweth if he will return and repent, and leave a blessing behind him; even a meat offering and a drink offering unto the LORD you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low the trumpet in Zion, sanctify a fast, call a solemn assemb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ther the people, sanctify the congregation, assemble the elders, gather the children, and those that suck the breasts: let the bridegroom go forth of his chamber, and the bride out of her clos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the priests, the ministers of the LORD, weep between the porch and the altar, and let them say, Spare thy people, O LORD, and give not thine heritage to reproach, that the heathen should rule over them: wherefore should they say among the people, Where is thei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will the LORD be jealous for his land, and pity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low ye the trumpet in Zion, and sound an alarm in my holy mountain: let all the inhabitants of the land tremble: for the day of the LORD cometh, for it is nigh at h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a, the LORD will answer and say unto his people, Behold, I will send you corn, and wine, and oil, and ye shall be satisfied therewith: and I will no more make you a reproach among the heath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will remove far off from you the northern army, and will drive him into a land barren and desolate, with his face toward the east sea, and his hinder part toward the utmost sea, and his stink shall come up, and his ill savour shall come up, because he hath done great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ear not, O land; be glad and rejoice: for the LORD will do great th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not afraid, ye beasts of the field: for the pastures of the wilderness do spring, for the tree beareth her fruit, the fig tree and the vine do yield their streng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glad then, ye children of Zion, and rejoice in the LORD your God: for he hath given you the former rain moderately, and he will cause to come down for you the rain, the former rain, and the latter rain in the first mon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floors shall be full of wheat, and the fats shall overflow with wine and o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restore to you the years that the locust hath eaten, the cankerworm, and the caterpiller, and the palmerworm, my great army which I sent among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ye shall eat in plenty, and be satisfied, and praise the name of the LORD your God, that hath dealt wondrously with you: and my people shall never be asham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ye shall know that I am in the midst of Israel, and that I am the LORD your God, and none else: and my people shall never be asham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come to pass afterward, that I will pour out my spirit upon all flesh; and your sons and your daughters shall prophesy, your old men shall dream dreams, your young men shall see vis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day of darkness and of gloominess, a day of clouds and of thick darkness, as the morning spread upon the mountains: a great people and a strong; there hath not been ever the like, neither shall be any more after it, even to the years of many gener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so upon the servants and upon the handmaids in those days will I pour out my spir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 will shew wonders in the heavens and in the earth, blood, and fire, and pillars of smok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un shall be turned into darkness, and the moon into blood, before the great and the terrible day of the LORD co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shall come to pass, that whosoever shall call on the name of the LORD shall be delivered: for in mount Zion and in Jerusalem shall be deliverance, as the LORD hath said, and in the remnant whom the LORD shall ca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fire devoureth before them; and behind them a flame burneth: the land is as the garden of Eden before them, and behind them a desolate wilderness; yea, and nothing shall escape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appearance of them is as the appearance of horses; and as horsemen, so shall they r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the noise of chariots on the tops of mountains shall they leap, like the noise of a flame of fire that devoureth the stubble, as a strong people set in battle ar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fore their face the people shall be much pained: all faces shall gather black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hall run like mighty men; they shall climb the wall like men of war; and they shall march every one on his ways, and they shall not break their ran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shall one thrust another; they shall walk every one in his path: and when they fall upon the sword, they shall not be wounded.]]></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2026-05-27T17:41:23Z</dcterms:created>
  <dcterms:modified xsi:type="dcterms:W3CDTF">2026-05-27T17:41:23Z</dcterms:modified>
  <dc:title>Bible.com.au: Joel 2:1-32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