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30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9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maketh Arcturus, Orion, and Pleiades, and the chambers of the so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doeth great things past finding out; yea, and wonders without numb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he goeth by me, and I see him not: he passeth on also, but I perceive him no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taketh away, who can hinder him? who will say unto him, What doest thou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will not withdraw his anger, the proud helpers do stoop under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shall I answer him, and choose out my words to reason with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, though I were righteous, yet would I not answer, but I would make supplication to my jud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called, and he had answered me; yet would I not believe that he had hearkened unto my voi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breaketh me with a tempest, and multiplieth my wounds without cau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suffer me to take my breath, but filleth me with bitter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peak of strength, lo, he is strong: and if of judgment, who shall set me a time to plead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justify myself, mine own mouth shall condemn me: if I say, I am perfect, it shall also prove me pervers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were perfect, yet would I not know my soul: I would despise my l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one thing, therefore I said it, He destroyeth the perfect and the wick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scourge slay suddenly, he will laugh at the trial of the innoc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is given into the hand of the wicked: he covereth the faces of the judges thereof; if not, where, and who is he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my days are swifter than a post: they flee away, they see no goo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passed away as the swift ships: as the eagle that hasteth to the pre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, I will forget my complaint, I will leave off my heaviness, and comfort myself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fraid of all my sorrows, I know that thou wilt not hold me innocen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it is so of a truth: but how should man be just with God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be wicked, why then labour I in vain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ash myself with snow water, and make my hands never so clean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shalt thou plunge me in the ditch, and mine own clothes shall abhor m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not a man, as I am, that I should answer him, and we should come together in judgmen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is there any daysman betwixt us, that might lay his hand upon us bot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take his rod away from me, and let not his fear terrify me: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ould I speak, and not fear him; but it is not so with m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will contend with him, he cannot answer him one of a thous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wise in heart, and mighty in strength: who hath hardened himself against him, and hath prospere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removeth the mountains, and they know not: which overturneth them in his ang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shaketh the earth out of her place, and the pillars thereof tremb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commandeth the sun, and it riseth not; and sealeth up the sta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alone spreadeth out the heavens, and treadeth upon the waves of the se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2026-07-22T16:12:09Z</dcterms:created>
  <dcterms:modified xsi:type="dcterms:W3CDTF">2026-07-22T16:12:09Z</dcterms:modified>
  <dc:title>Bible.com.au: Job 9:1-35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