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327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8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or we are but of yesterday, and know nothing, because our days upon earth are a shadow:)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not they teach thee, and tell thee, and utter words out of their heart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the rush grow up without mire? can the flag grow without water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st it is yet in his greenness, and not cut down, it withereth before any other herb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are the paths of all that forget God; and the hypocrite’s hope shall perish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e hope shall be cut off, and whose trust shall be a spider’s web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lean upon his house, but it shall not stand: he shall hold it fast, but it shall not endur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green before the sun, and his branch shooteth forth in his gard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roots are wrapped about the heap, and seeth the place of stone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destroy him from his place, then it shall deny him, saying, I have not seen the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swered Bildad the Shuhite,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is is the joy of his way, and out of the earth shall others grow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God will not cast away a perfect man, neither will he help the evil doers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ll he fill thy mouth with laughing, and thy lips with rejoicing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hate thee shall be clothed with shame; and the dwelling place of the wicked shall come to nough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wilt thou speak these things? and how long shall the words of thy mouth be like a strong wind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th God pervert judgment? or doth the Almighty pervert justice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y children have sinned against him, and he have cast them away for their transgression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wouldest seek unto God betimes, and make thy supplication to the Almighty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wert pure and upright; surely now he would awake for thee, and make the habitation of thy righteousness prosperou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y beginning was small, yet thy latter end should greatly increas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nquire, I pray thee, of the former age, and prepare thyself to the search of their fathers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2026-09-13T16:21:25Z</dcterms:created>
  <dcterms:modified xsi:type="dcterms:W3CDTF">2026-09-13T16:21:25Z</dcterms:modified>
  <dc:title>Bible.com.au: Job 8:1-22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