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9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t an appointed time to man upon earth? are not his days also like the days of an hirel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ervant earnestly desireth the shadow, and as an hireling looketh for the reward of his work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m I made to possess months of vanity, and wearisome nights are appoint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, I say, When shall I arise, and the night be gone? and I am full of tossings to and fro unto the dawning of the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is clothed with worms and clods of dust; my skin is broken, and become loaths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swifter than a weaver’s shuttle, and are spent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member that my life is wind: mine eye shall no more see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him that hath seen me shall see me no more: thine eyes are upon me, and I am n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oud is consumed and vanisheth away: so he that goeth down to the grave shall com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turn no more to his house, neither shall his place know him any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not refrain my mouth; I will speak in the anguish of my spirit; 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a sea, or a whale, that thou settest a watch over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, My bed shall comfort me, my couch shall ease my complain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carest me with dreams, and terrifiest me through vision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soul chooseth strangling, and death rather than my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athe it; I would not live alway: let me alone; for my days are van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shouldest magnify him? and that thou shouldest set thine heart upon hi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ou shouldest visit him every morning, and try hi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not depart from me, nor let me alone till I swallow down my spittl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; what shall I do unto thee, O thou preserver of men? why hast thou set me as a mark against thee, so that I am a burden to myself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dost thou not pardon my transgression, and take away mine iniquity? for now shall I sleep in the dust; and thou shalt seek me in the morning, but I shall not b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2026-09-28T02:45:09Z</dcterms:created>
  <dcterms:modified xsi:type="dcterms:W3CDTF">2026-09-28T02:45:09Z</dcterms:modified>
  <dc:title>Bible.com.au: Job 7:1-21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