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loud is consumed and vanisheth away: so he that goeth down to the grave shall come up no 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turn no more to his house, neither shall his place know him any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not refrain my mouth; I will speak in the anguish of my spirit; I will complain in the bitterness of my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a sea, or a whale, that thou settest a watch over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y, My bed shall comfort me, my couch shall ease my complain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ou scarest me with dreams, and terrifiest me through vision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soul chooseth strangling, and death rather than my li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athe it; I would not live alway: let me alone; for my days are vani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, that thou shouldest magnify him? and that thou shouldest set thine heart upon him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thou shouldest visit him every morning, and try him every momen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not an appointed time to man upon earth? are not his days also like the days of an hireling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not depart from me, nor let me alone till I swallow down my spittl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inned; what shall I do unto thee, O thou preserver of men? why hast thou set me as a mark against thee, so that I am a burden to myself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y dost thou not pardon my transgression, and take away mine iniquity? for now shall I sleep in the dust; and thou shalt seek me in the morning, but I shall not b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ervant earnestly desireth the shadow, and as an hireling looketh for the reward of his work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m I made to possess months of vanity, and wearisome nights are appointed to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ie down, I say, When shall I arise, and the night be gone? and I am full of tossings to and fro unto the dawning of the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is clothed with worms and clods of dust; my skin is broken, and become loathso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swifter than a weaver’s shuttle, and are spent without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remember that my life is wind: mine eye shall no more see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of him that hath seen me shall see me no more: thine eyes are upon me, and I am no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2026-06-04T08:03:34Z</dcterms:created>
  <dcterms:modified xsi:type="dcterms:W3CDTF">2026-06-04T08:03:34Z</dcterms:modified>
  <dc:title>Bible.com.au: Job 7:1-21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