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presProps" Target="presProps.xml"/>
  <Relationship Id="rId36" Type="http://schemas.openxmlformats.org/officeDocument/2006/relationships/viewProps" Target="viewProps.xml"/>
  <Relationship Id="rId3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9089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6:1-3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Job answered and said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h that my grief were throughly weighed, and my calamity laid in the balances together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now it would be heavier than the sand of the sea: therefore my words are swallowed up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arrows of the Almighty are within me, the poison whereof drinketh up my spirit: the terrors of God do set themselves in array against m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th the wild ass bray when he hath grass? or loweth the ox over his fodder?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n that which is unsavoury be eaten without salt? or is there any taste in the white of an egg?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things that my soul refused to touch are as my sorrowful mea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h that I might have my request; and that God would grant me the thing that I long for!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that it would please God to destroy me; that he would let loose his hand, and cut me off!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hould I yet have comfort; yea, I would harden myself in sorrow: let him not spare; for I have not concealed the words of the Holy On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is my strength, that I should hope? and what is mine end, that I should prolong my life?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 my strength the strength of stones? or is my flesh of brass?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 not my help in me? and is wisdom driven quite from me?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him that is afflicted pity should be shewed from his friend; but he forsaketh the fear of the Almighty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brethren have dealt deceitfully as a brook, and as the stream of brooks they pass away;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ch are blackish by reason of the ice, and wherein the snow is hid: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time they wax warm, they vanish: when it is hot, they are consumed out of their plac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aths of their way are turned aside; they go to nothing, and perish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troops of Tema looked, the companies of Sheba waited for them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ere confounded because they had hoped; they came thither, and were ashamed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now ye are nothing; ye see my casting down, and are afraid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id I say, Bring unto me? or, Give a reward for me of your substance?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r, Deliver me from the enemy’s hand? or, Redeem me from the hand of the mighty?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each me, and I will hold my tongue: and cause me to understand wherein I have erred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forcible are right words! but what doth your arguing reprove?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ye imagine to reprove words, and the speeches of one that is desperate, which are as wind?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a, ye overwhelm the fatherless, and ye dig a pit for your friend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herefore be content, look upon me; for it is evident unto you if I lie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turn, I pray you, let it not be iniquity; yea, return again, my righteousness is in it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 there iniquity in my tongue? cannot my taste discern perverse things?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0">
  <a:themeElements>
    <a:clrScheme name="Theme7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2026-10-14T10:43:43Z</dcterms:created>
  <dcterms:modified xsi:type="dcterms:W3CDTF">2026-10-14T10:43:43Z</dcterms:modified>
  <dc:title>Bible.com.au: Job 6:1-30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