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71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at it would please God to destroy me; that he would let loose his hand, and cut me off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ould I yet have comfort; yea, I would harden myself in sorrow: let him not spare; for I have not concealed the words of the Holy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y strength, that I should hope? and what is mine end, that I should prolong my lif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y strength the strength of stones? or is my flesh of bra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my help in me? and is wisdom driven quite from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is afflicted pity should be shewed from his friend; but he forsaketh the fear of the Almigh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 have dealt deceitfully as a brook, and as the stream of brooks they pass away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re blackish by reason of the ice, and wherein the snow is hi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they wax warm, they vanish: when it is hot, they are consumed out of their pl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s of their way are turned aside; they go to nothing, and per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ops of Tema looked, the companies of Sheba waited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onfounded because they had hoped; they came thither, and were asham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ye are nothing; ye see my casting down, and ar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say, Bring unto me? or, Give a reward for me of your substanc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, Deliver me from the enemy’s hand? or, Redeem me from the hand of the migh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and I will hold my tongue: and cause me to understand wherein I have er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orcible are right words! but what doth your arguing reprov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magine to reprove words, and the speeches of one that is desperate, which are as wind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e overwhelm the fatherless, and ye dig a pit for your fri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 content, look upon me; for it is evident unto you if I l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grief were throughly weighed, and my calamity laid in the balances together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I pray you, let it not be iniquity; yea, return again, my righteousness is in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my tongue? cannot my taste discern perverse thing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t would be heavier than the sand of the sea: therefore my words are swallowed u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rows of the Almighty are within me, the poison whereof drinketh up my spirit: the terrors of God do set themselves in array agains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wild ass bray when he hath grass? or loweth the ox over his fodde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at which is unsavoury be eaten without salt? or is there any taste in the white of an eg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that my soul refused to touch are as my sorrowful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might have my request; and that God would grant me the thing that I long for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2026-06-27T10:21:09Z</dcterms:created>
  <dcterms:modified xsi:type="dcterms:W3CDTF">2026-06-27T10:21:09Z</dcterms:modified>
  <dc:title>Bible.com.au: Job 6:1-30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