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and unsearchable; marvellous things without numb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th rain upon the earth, and sendeth waters upon the fiel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et up on high those that be low; that those which mourn may be exal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appointeth the devices of the crafty, so that their hands cannot perform their enterpr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the wise in their own craftiness: and the counsel of the froward is carried head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eet with darkness in the daytime, and grope in the noonday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veth the poor from the sword, from their mouth, and from the hand of the 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th hope, and iniquity stoppeth her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appy is the man whom God correcteth: therefore despise not thou the chastening of the Almighty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th sore, and bindeth up: he woundeth, and his hands make who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now, if there be any that will answer thee; and to which of the saints wilt th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e in six troubles: yea, in seven there shall no evil touc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shall redeem thee from death: and in war from the power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 hid from the scourge of the tongue: neither shalt thou be afraid of destruction when it com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estruction and famine thou shalt laugh: neither shalt thou be afraid of the beasts of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be in league with the stones of the field: and the beasts of the field shall be at peace with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know that thy tabernacle shall be in peace; and thou shalt visit thy habitation, and shalt not s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now also that thy seed shall be great, and thine offspring as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ome to thy grave in a full age, like as a shock of corn cometh in in his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this, we have searched it, so it is; hear it, and know thou it for thy g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rath killeth the foolish man, and envy slayeth the silly 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foolish taking root: but suddenly I cursed his habit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 and they are crushed in the gate, neither is there any to deli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arvest the hungry eateth up, and taketh it even out of the thorns, and the robber swalloweth up their subs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affliction cometh not forth of the dust, neither doth trouble spring out of the grou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an is born unto trouble, as the sparks fly 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eek unto God, and unto God would I commit my ca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2026-08-04T00:19:08Z</dcterms:created>
  <dcterms:modified xsi:type="dcterms:W3CDTF">2026-08-04T00:19:08Z</dcterms:modified>
  <dc:title>Bible.com.au: Job 5:1-27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