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0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an arm like God? or canst thou thunder with a voice like hi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k thyself now with majesty and excellency; and array thyself with glory and beau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abroad the rage of thy wrath: and behold every one that is proud, and abase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on every one that is proud, and bring him low; and tread down the wicked in their pl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them in the dust together; and bind their faces in secre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I also confess unto thee that thine own right hand can save th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now behemoth, which I made with thee; he eateth grass as an ox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 now, his strength is in his loins, and his force is in the navel of his bel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oveth his tail like a cedar: the sinews of his stones are wrapped toge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ones are as strong pieces of brass; his bones are like bars of ir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the LORD answered Job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chief of the ways of God: he that made him can make his sword to approach unto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mountains bring him forth food, where all the beasts of the field pl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eth under the shady trees, in the covert of the reed, and fe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ady trees cover him with their shadow; the willows of the brook compass him ab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drinketh up a river, and hasteth not: he trusteth that he can draw up Jordan into his mou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keth it with his eyes: his nose pierceth through snar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he that contendeth with the Almighty instruct him? he that reproveth God, let him answer 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the LORD, and said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am vile; what shall I answer thee? I will lay mine hand upon my mo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have I spoken; but I will not answer: yea, twice; but I will proceed no fur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the LORD unto Job out of the whirlwind, and said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rd up thy loins now like a man: I will demand of thee, and declare thou unto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also disannul my judgment? wilt thou condemn me, that thou mayest be righteous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2026-05-27T17:43:57Z</dcterms:created>
  <dcterms:modified xsi:type="dcterms:W3CDTF">2026-05-27T17:43:57Z</dcterms:modified>
  <dc:title>Bible.com.au: Job 40:1-24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