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unicorn be willing to serve thee, or abide by thy crib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unicorn with his band in the furrow? or will he harrow the valleys after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trust him, because his strength is great? or wilt thou leave thy labour to hi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lieve him, that he will bring home thy seed, and gather it into thy bar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vest thou the goodly wings unto the peacocks? or wings and feathers unto the ostric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eaveth her eggs in the earth, and warmeth them in du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th that the foot may crush them, or that the wild beast may break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hardened against her young ones, as though they were not hers: her labour is in vain without fea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th deprived her of wisdom, neither hath he imparted to her understand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she lifteth up herself on high, she scorneth the horse and his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time when the wild goats of the rock bring forth? or canst thou mark when the hinds do calv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given the horse strength? hast thou clothed his neck with thunde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make him afraid as a grasshopper? the glory of his nostrils is terri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weth in the valley, and rejoiceth in his strength: he goeth on to meet the armed 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eth at fear, and is not affrighted; neither turneth he back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th against him, the glittering spear and the shie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eth the ground with fierceness and rage: neither believeth he that it is the sound of the trump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th among the trumpets, Ha, ha; and he smelleth the battle afar off, the thunder of the captains, and the shou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hawk fly by thy wisdom, and stretch her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eagle mount up at thy command, and make her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welleth and abideth on the rock, upon the crag of the rock, and the strong pla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number the months that they fulfil? or knowest thou the time when they bring fo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ce she seeketh the prey, and her eyes behold afar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young ones also suck up blood: and where the slain are, there is sh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ow themselves, they bring forth their young ones, they cast out their sorr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ones are in good liking, they grow up with corn; they go forth, and return no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nt out the wild ass free? or who hath loosed the bands of the wild as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use I have made the wilderness, and the barren land his dwell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rneth the multitude of the city, neither regardeth he the crying of the dri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ge of the mountains is his pasture, and he searcheth after ever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2026-07-13T12:04:43Z</dcterms:created>
  <dcterms:modified xsi:type="dcterms:W3CDTF">2026-07-13T12:04:43Z</dcterms:modified>
  <dc:title>Bible.com.au: Job 39:1-30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