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66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heweth them their work, and their transgressions that they have exceed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th also their ear to discipline, and commandeth that they return from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obey and serve him, they shall spend their days in prosperity, and their years in pleasur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ey obey not, they shall perish by the sword, and they shall die without 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ypocrites in heart heap up wrath: they cry not when he bindeth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in youth, and their life is among the uncle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livereth the poor in his affliction, and openeth their ears in oppress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would he have removed thee out of the strait into a broad place, where there is no straitness; and that which should be set on thy table should be full of fat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fulfilled the judgment of the wicked: judgment and justice take hold on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re is wrath, beware lest he take thee away with his stroke: then a great ransom cannot deliver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also proceeded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esteem thy riches? no, not gold, nor all the forces of streng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ire not the night, when people are cut off in their pla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, regard not iniquity: for this hast thou chosen rather than afflic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exalteth by his power: who teacheth like hi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enjoined him his way? or who can say, Thou hast wrought iniquit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thou magnify his work, which men beho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may see it; man may behold it afar of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great, and we know him not, neither can the number of his years be searched ou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maketh small the drops of water: they pour down rain according to the vapour thereof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the clouds do drop and distil upon man abundantl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ffer me a little, and I will shew thee that I have yet to speak on God’s behalf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can any understand the spreadings of the clouds, or the noise of his tabernacle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preadeth his light upon it, and covereth the bottom of the se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them judgeth he the people; he giveth meat in abunda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clouds he covereth the light; and commandeth it not to shine by the cloud that cometh betwix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ise thereof sheweth concerning it, the cattle also concerning the vapou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etch my knowledge from afar, and will ascribe righteousness to my Mak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ruly my words shall not be false: he that is perfect in knowledge is with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ighty, and despiseth not any: he is mighty in strength and wisdo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eserveth not the life of the wicked: but giveth right to the po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thdraweth not his eyes from the righteous: but with kings are they on the throne; yea, he doth establish them for ever, and they are exa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be bound in fetters, and be holden in cords of afflictio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2026-07-22T17:12:58Z</dcterms:created>
  <dcterms:modified xsi:type="dcterms:W3CDTF">2026-07-22T17:12:58Z</dcterms:modified>
  <dc:title>Bible.com.au: Job 36:1-33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