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multitude of oppressions they make the oppressed to cry: they cry out by reason of the arm of the migh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ne saith, Where is God my maker, who giveth songs in the nigh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th us more than the beasts of the earth, and maketh us wiser than the fowls of heav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cry, but none giveth answer, because of the pride of evil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not hear vanity, neither will the Almighty regard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ou sayest thou shalt not see him, yet judgment is before him; therefore trust thou 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because it is not so, he hath visited in his anger; yet he knoweth it not in great extremity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Job open his mouth in vain; he multiplieth words without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pake moreover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est thou this to be right, that thou saidst, My righteousness is more than God’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aidst, What advantage will it be unto thee? and, What profit shall I have, if I be cleansed from my si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swer thee, and thy companion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the heavens, and see; and behold the clouds which are higher than th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innest, what doest thou against him? or if thy transgressions be multiplied, what doest thou un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righteous, what givest thou him? or what receiveth he of thine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ickedness may hurt a man as thou art; and thy righteousness may profit the son of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2026-05-22T21:15:07Z</dcterms:created>
  <dcterms:modified xsi:type="dcterms:W3CDTF">2026-05-22T21:15:07Z</dcterms:modified>
  <dc:title>Bible.com.au: Job 35:1-16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