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lean without transgression, I am innocent; neither is there iniquity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findeth occasions against me, he counteth me for his enem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my feet in the stocks, he marketh all my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n this thou art not just: I will answer thee, that God is greater than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st thou strive against him? for he giveth not account of any of his mat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peaketh once, yea twice, yet man perceiveth it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 when deep sleep falleth upon men, in slumberings upon the b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openeth the ears of men, and sealeth their instructio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withdraw man from his purpose, and hide pride from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back his soul from the pit, and his life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Job, I pray thee, hear my speeches, and hearken to all my wor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hastened also with pain upon his bed, and the multitude of his bones with strong pain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life abhorreth bread, and his soul dainty m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is consumed away, that it cannot be seen; and his bones that were not seen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is soul draweth near unto the grave, and his life to the destroy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a messenger with him, an interpreter, one among a thousand, to shew unto man his uprightnes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is gracious unto him, and saith, Deliver him from going down to the pit: I have found a rans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shall be fresher than a child’s: he shall return to the days of his you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pray unto God, and he will be favourable unto him: and he shall see his face with joy: for he will render unto man his righteous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th upon men, and if any say, I have sinned, and perverted that which was right, and it profited me not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liver his soul from going into the pit, and his life shall see the li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now I have opened my mouth, my tongue hath spoken in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all these things worketh God oftentimes with man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back his soul from the pit, to be enlightened with the light of the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well, O Job, hearken unto me: hold thy peace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ny thing to say, answer me: speak, for I desire to justify th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t, hearken unto me: hold thy peace, and I shall teach thee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shall be of the uprightness of my heart: and my lips shall utter knowledge clear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th made me, and the breath of the Almighty hath given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anst answer me, set thy words in order before me, stand u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according to thy wish in God’s stead: I also am formed out of the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terror shall not make thee afraid, neither shall my hand be heavy upo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hast spoken in mine hearing, and I have heard the voice of thy words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2026-05-27T17:43:52Z</dcterms:created>
  <dcterms:modified xsi:type="dcterms:W3CDTF">2026-05-27T17:43:52Z</dcterms:modified>
  <dc:title>Bible.com.au: Job 33:1-33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