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 are not always wise: neither do the aged understand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id, Hearken to me; I also will shew mine opin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ited for your words; I gave ear to your reasons, whilst ye searched out what to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ttended unto you, and, behold, there was none of you that convinced Job, or that answered his wor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e should say, We have found out wisdom: God thrusteth him down, not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hath not directed his words against me: neither will I answer him with your speec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mazed, they answered no more: they left off spea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d waited, (for they spake not, but stood still, and answered no more;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answer also my part, I also will shew mine opin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matter, the spirit within me constraine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ceased to answer Job, because he was righteous in his own ey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belly is as wine which hath no vent; it is ready to burst like new bott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, that I may be refreshed: I will open my lips and answ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, I pray you, accept any man’s person, neither let me give flattering titles unto m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not to give flattering titles; in so doing my maker would soon take me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kindled the wrath of Elihu the son of Barachel the Buzite, of the kindred of Ram: against Job was his wrath kindled, because he justified himself rather than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gainst his three friends was his wrath kindled, because they had found no answer, and yet had condemned J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ill Job had spoken, because they were elder than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hu saw that there was no answer in the mouth of these three men, then his wrath was kind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hu the son of Barachel the Buzite answered and said, I am young, and ye are very old; wherefore I was afraid, and durst not shew you mine opin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Days should speak, and multitude of years should teach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a spirit in man: and the inspiration of the Almighty giveth them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2026-06-24T10:42:28Z</dcterms:created>
  <dcterms:modified xsi:type="dcterms:W3CDTF">2026-06-24T10:42:28Z</dcterms:modified>
  <dc:title>Bible.com.au: Job 32:1-22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