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ine heart have been deceived by a woman, or if I have laid wait at my neighbour’s door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y wife grind unto another, and let others bow down upon 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an heinous crime; yea, it is an iniquity to be punished by the judg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fire that consumeth to destruction, and would root out all mine increa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id despise the cause of my manservant or of my maidservant, when they contended with m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shall I do when God riseth up? and when he visiteth, what shall I answer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he that made me in the womb make him? and did not one fashion us in the womb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withheld the poor from their desire, or have caused the eyes of the widow to fail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ave eaten my morsel myself alone, and the fatherless hath not eaten thereof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from my youth he was brought up with me, as with a father, and I have guided her from my mother’s womb;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a covenant with mine eyes; why then should I think upon a mai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een any perish for want of clothing, or any poor without covering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loins have not blessed me, and if he were not warmed with the fleece of my sheep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lifted up my hand against the fatherless, when I saw my help in the gat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ine arm fall from my shoulder blade, and mine arm be broken from the bon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estruction from God was a terror to me, and by reason of his highness I could not endur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made gold my hope, or have said to the fine gold, Thou art my confidence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ejoiced because my wealth was great, and because mine hand had gotten muc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held the sun when it shined, or the moon walking in brightnes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heart hath been secretly enticed, or my mouth hath kissed my hand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also were an iniquity to be punished by the judge: for I should have denied the God that is abo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portion of God is there from above? and what inheritance of the Almighty from on hig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ejoiced at the destruction of him that hated me, or lifted up myself when evil found him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suffered my mouth to sin by wishing a curse to his sou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men of my tabernacle said not, Oh that we had of his flesh! we cannot be satisfi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anger did not lodge in the street: but I opened my doors to the travell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covered my transgressions as Adam, by hiding mine iniquity in my bosom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fear a great multitude, or did the contempt of families terrify me, that I kept silence, and went not out of the door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one would hear me! behold, my desire is, that the Almighty would answer me, and that mine adversary had written a book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ould take it upon my shoulder, and bind it as a crown to 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declare unto him the number of my steps; as a prince would I go near unto hi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land cry against me, or that the furrows likewise thereof complai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destruction to the wicked? and a strange punishment to the workers of iniquity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eaten the fruits thereof without money, or have caused the owners thereof to lose their life: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tles grow instead of wheat, and cockle instead of barley. The words of Job are ende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he see my ways, and count all my step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walked with vanity, or if my foot hath hasted to decei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be weighed in an even balance, that God may know mine integr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step hath turned out of the way, and mine heart walked after mine eyes, and if any blot hath cleaved to mine hand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e sow, and let another eat; yea, let my offspring be rooted ou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2026-06-04T08:04:15Z</dcterms:created>
  <dcterms:modified xsi:type="dcterms:W3CDTF">2026-06-04T08:04:15Z</dcterms:modified>
  <dc:title>Bible.com.au: Job 31:1-40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