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40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9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inces refrained talking, and laid their hand on their mou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obles held their peace, and their tongue cleaved to the roof of their mou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ear heard me, then it blessed me; and when the eye saw me, it gave witness to me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I delivered the poor that cried, and the fatherless, and him that had none to help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lessing of him that was ready to perish came upon me: and I caused the widow’s heart to sing for jo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ut on righteousness, and it clothed me: my judgment was as a robe and a diade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eyes to the blind, and feet was I to the lam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a father to the poor: and the cause which I knew not I searched ou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brake the jaws of the wicked, and plucked the spoil out of his tee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said, I shall die in my nest, and I shall multiply my days as the san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Job continued his parable,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root was spread out by the waters, and the dew lay all night upon my branc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glory was fresh in me, and my bow was renewed in my han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me men gave ear, and waited, and kept silence at my counsel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my words they spake not again; and my speech dropped upon the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waited for me as for the rain; and they opened their mouth wide as for the latter rai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laughed on them, they believed it not; and the light of my countenance they cast not dow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hose out their way, and sat chief, and dwelt as a king in the army, as one that comforteth the mourner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I were as in months past, as in the days when God preserved me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is candle shined upon my head, and when by his light I walked through darkness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I was in the days of my youth, when the secret of God was upon my tabernacle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Almighty was yet with me, when my children were about me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washed my steps with butter, and the rock poured me out rivers of oil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went out to the gate through the city, when I prepared my seat in the street!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young men saw me, and hid themselves: and the aged arose, and stood up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2026-07-26T01:02:55Z</dcterms:created>
  <dcterms:modified xsi:type="dcterms:W3CDTF">2026-07-26T01:02:55Z</dcterms:modified>
  <dc:title>Bible.com.au: Job 29:1-25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