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refrained talking, and laid their hand on their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bles held their peace, and their tongue cleaved to the roof of their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 heard me, then it blessed me; and when the eye saw me, it gave witness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delivered the poor that cried, and the fatherless, and him that had none to help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him that was ready to perish came upon me: and I caused the widow’s heart to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on righteousness, and it clothed me: my judgment was as a robe and a diad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 the blind, and feet was I to the l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poor: and the cause which I knew not I searche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rake the jaws of the wicked, and plucked the spoil out of his te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shall die in my nest, and I shall multiply my days as the s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Job continued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 was spread out by the waters, and the dew lay all night upon my bran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lory was fresh in me, and my bow was renewed in my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me men gave ear, and waited, and kept silence at my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my words they spake not again; and my speech dropped upon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aited for me as for the rain; and they opened their mouth wide as for the latter r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laughed on them, they believed it not; and the light of my countenance they cast not dow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se out their way, and sat chief, and dwelt as a king in the army, as one that comforteth the mourn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were as in months past, as in the days when God preserved m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candle shined upon my head, and when by his light I walked through darknes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as in the days of my youth, when the secret of God was upon my tabernacl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 yet with me, when my children were about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hed my steps with butter, and the rock poured me out rivers of oi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nt out to the gate through the city, when I prepared my seat in the street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 me, and hid themselves: and the aged arose, and stood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Job 29:1-25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