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forth his hand upon the rock; he overturneth the mountains by the roo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tteth out rivers among the rocks; and his eye seeth every precious 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eth the floods from overflowing; and the thing that is hid bringeth he forth to l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shall wisdom be found? and where is the place of understand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knoweth not the price thereof; neither is it found in the land of the liv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pth saith, It is not in me: and the sea saith, It is not with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gotten for gold, neither shall silver be weighed for the price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valued with the gold of Ophir, with the precious onyx, or the sapphi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ld and the crystal cannot equal it: and the exchange of it shall not be for jewels of fine go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ention shall be made of coral, or of pearls: for the price of wisdom is above rub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re is a vein for the silver, and a place for gold where they fine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az of Ethiopia shall not equal it, neither shall it be valued with pure go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ce then cometh wisdom? and where is the place of understandi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it is hid from the eyes of all living, and kept close from the fowls of the ai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death say, We have heard the fame thereof with our 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nderstandeth the way thereof, and he knoweth the place there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oketh to the ends of the earth, and seeth under the whole heaven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the weight for the winds; and he weigheth the waters by measu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de a decree for the rain, and a way for the lightning of the thunder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id he see it, and declare it; he prepared it, yea, and searched it ou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man he said, Behold, the fear of the Lord, that is wisdom; and to depart from evil is understand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s taken out of the earth, and brass is molten out of the st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teth an end to darkness, and searcheth out all perfection: the stones of darkness, and the shadow of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 breaketh out from the inhabitant; even the waters forgotten of the foot: they are dried up, they are gone away from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earth, out of it cometh bread: and under it is turned up as it were fi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s of it are the place of sapphires: and it hath dust of go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path which no fowl knoweth, and which the vulture’s eye hath not se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’s whelps have not trodden it, nor the fierce lion passed by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2026-05-27T17:44:13Z</dcterms:created>
  <dcterms:modified xsi:type="dcterms:W3CDTF">2026-05-27T17:44:13Z</dcterms:modified>
  <dc:title>Bible.com.au: Job 28:1-28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