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5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God hear his cry when trouble cometh upon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delight himself in the Almighty? will he always call upon God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ch you by the hand of God: that which is with the Almighty will I not concea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ll ye yourselves have seen it; why then are ye thus altogether vai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with God, and the heritage of oppressors, which they shall receive of the Almigh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children be multiplied, it is for the sword: and his offspring shall not be satisfied with br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at remain of him shall be buried in death: and his widows shall not we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eap up silver as the dust, and prepare raiment as the cla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prepare it, but the just shall put it on, and the innocent shall divide the sil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deth his house as a moth, and as a booth that the keeper make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Job continued his parabl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 shall lie down, but he shall not be gathered: he openeth his eyes, and he is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take hold on him as waters, a tempest stealeth him away in the n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st wind carrieth him away, and he departeth: and as a storm hurleth him out of his pl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hall cast upon him, and not spare: he would fain flee out of his h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shall clap their hands at him, and shall hiss him out of his pl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d liveth, who hath taken away my judgment; and the Almighty, who hath vexed my sou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hile my breath is in me, and the spirit of God is in my nostril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not speak wickedness, nor my tongue utter dece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 that I should justify you: till I die I will not remove mine integrity from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ighteousness I hold fast, and will not let it go: my heart shall not reproach me so long as I li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enemy be as the wicked, and he that riseth up against me as the un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the hope of the hypocrite, though he hath gained, when God taketh away his sou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2026-06-07T06:38:36Z</dcterms:created>
  <dcterms:modified xsi:type="dcterms:W3CDTF">2026-06-07T06:38:36Z</dcterms:modified>
  <dc:title>Bible.com.au: Job 27:1-23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