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2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oldeth back the face of his throne, and spreadeth his cloud upon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compassed the waters with bounds, until the day and night come to an e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illars of heaven tremble and are astonished at his reproo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videth the sea with his power, and by his understanding he smiteth through the prou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spirit he hath garnished the heavens; his hand hath formed the crooked serp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ese are parts of his ways: but how little a portion is heard of him? but the thunder of his power who can understan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ob answered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st thou helped him that is without power? how savest thou the arm that hath no strength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st thou counselled him that hath no wisdom? and how hast thou plentifully declared the thing as it i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hast thou uttered words? and whose spirit came from the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d things are formed from under the waters, and the inhabitants thereo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l is naked before him, and destruction hath no cover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etcheth out the north over the empty place, and hangeth the earth upon noth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indeth up the waters in his thick clouds; and the cloud is not rent under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2026-05-27T17:45:40Z</dcterms:created>
  <dcterms:modified xsi:type="dcterms:W3CDTF">2026-05-27T17:45:40Z</dcterms:modified>
  <dc:title>Bible.com.au: Job 26:1-14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