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minion and fear are with him, he maketh peace in his high plac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number of his armies? and upon whom doth not his light ari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man be justified with God? or how can he be clean that is born of a woma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even to the moon, and it shineth not; yea, the stars are not pure in his s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an, that is a worm? and the son of man, which is a wor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2026-06-09T23:15:29Z</dcterms:created>
  <dcterms:modified xsi:type="dcterms:W3CDTF">2026-06-09T23:15:29Z</dcterms:modified>
  <dc:title>Bible.com.au: Job 25:1-6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