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92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25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nswered Bildad the Shuhite, and said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minion and fear are with him, he maketh peace in his high place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 there any number of his armies? and upon whom doth not his light arise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then can man be justified with God? or how can he be clean that is born of a woman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even to the moon, and it shineth not; yea, the stars are not pure in his sight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uch less man, that is a worm? and the son of man, which is a worm?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2026-08-13T17:20:55Z</dcterms:created>
  <dcterms:modified xsi:type="dcterms:W3CDTF">2026-08-13T17:20:55Z</dcterms:modified>
  <dc:title>Bible.com.au: Job 25:1-6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