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6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4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luck the fatherless from the breast, and take a pledge of the poo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use him to go naked without clothing, and they take away the sheaf from the hungry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make oil within their walls, and tread their winepresses, and suffer thir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groan from out of the city, and the soul of the wounded crieth out: yet God layeth not folly to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of those that rebel against the light; they know not the ways thereof, nor abide in the paths there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urderer rising with the light killeth the poor and needy, and in the night is as a thie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also of the adulterer waiteth for the twilight, saying, No eye shall see me: and disguiseth his f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rk they dig through houses, which they had marked for themselves in the daytime: they know not the l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orning is to them even as the shadow of death: if one know them, they are in the terrors of the shadow of dea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swift as the waters; their portion is cursed in the earth: he beholdeth not the way of the vineyar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seeing times are not hidden from the Almighty, do they that know him not see his days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ought and heat consume the snow waters: so doth the grave those which have sinn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b shall forget him; the worm shall feed sweetly on him; he shall be no more remembered; and wickedness shall be broken as a tr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evil entreateth the barren that beareth not: and doeth not good to the wido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raweth also the mighty with his power: he riseth up, and no man is sure of lif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t be given him to be in safety, whereon he resteth; yet his eyes are upon their way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exalted for a little while, but are gone and brought low; they are taken out of the way as all other, and cut off as the tops of the ears of cor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t be not so now, who will make me a liar, and make my speech nothing worth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remove the landmarks; they violently take away flocks, and feed thereo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ive away the ass of the fatherless, they take the widow’s ox for a pled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urn the needy out of the way: the poor of the earth hide themselves 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s wild asses in the desert, go they forth to their work; rising betimes for a prey: the wilderness yieldeth food for them and for their childr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ap every one his corn in the field: and they gather the vintage of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use the naked to lodge without clothing, that they have no covering in the c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wet with the showers of the mountains, and embrace the rock for want of a shel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2026-08-03T06:25:30Z</dcterms:created>
  <dcterms:modified xsi:type="dcterms:W3CDTF">2026-08-03T06:25:30Z</dcterms:modified>
  <dc:title>Bible.com.au: Job 24:1-25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