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uck the fatherless from the breast, and take a pledge of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him to go naked without clothing, and they take away the sheaf from the hungry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 oil within their walls, and tread their winepresses, and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groan from out of the city, and the soul of the wounded crieth out: yet God layeth not folly 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ose that rebel against the light; they know not the ways thereof, nor abide in the path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rderer rising with the light killeth the poor and needy, and in the night is as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of the adulterer waiteth for the twilight, saying, No eye shall see me: and disguiseth his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 they dig through houses, which they had marked for themselves in the daytime: they know not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rning is to them even as the shadow of death: if one know them, they are in the terrors of the shadow of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swift as the waters; their portion is cursed in the earth: he beholdeth not the way of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seeing times are not hidden from the Almighty, do they that know him not see his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ought and heat consume the snow waters: so doth the grave those which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shall forget him; the worm shall feed sweetly on him; he shall be no more remembered; and wickedness shall be broken as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vil entreateth the barren that beareth not: and doeth not good to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weth also the mighty with his power: he riseth up, and no man is sur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t be given him to be in safety, whereon he resteth; yet his eyes are up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xalted for a little while, but are gone and brought low; they are taken out of the way as all other, and cut off as the tops of the ears of c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not so now, who will make me a liar, and make my speech nothing wo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remove the landmarks; they violently take away flocks, and feed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ass of the fatherless, they take the widow’s ox for a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rn the needy out of the way: the poor of the earth hide themselves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wild asses in the desert, go they forth to their work; rising betimes for a prey: the wilderness yieldeth food for them an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ap every one his corn in the field: and they gather the vintage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the naked to lodge without clothing, that they have no covering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et with the showers of the mountains, and embrace the rock for want of a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Job 24:1-25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