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left hand, where he doth work, but I cannot behold him: he hideth himself on the right hand, that I cannot see him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eth the way that I take: when he hath tried me, I shall come forth as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hath held his steps, his way have I kept, and not decli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have I gone back from the commandment of his lips; I have esteemed the words of his mouth more than my necessary fo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is in one mind, and who can turn him? and what his soul desireth, even that he do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performeth the thing that is appointed for me: and many such things are with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m I troubled at his presence: when I consider, I am afraid of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maketh my heart soft, and the Almighty troubleth me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was not cut off before the darkness, neither hath he covered the darkness from my f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o day is my complaint bitter: my stroke is heavier than my groan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I knew where I might find him! that I might come even to his seat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order my cause before him, and fill my mouth with argumen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know the words which he would answer me, and understand what he would say un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plead against me with his great power? No; but he would put strength in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righteous might dispute with him; so should I be delivered for ever from my ju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go forward, but he is not there; and backward, but I cannot perceive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2026-06-17T04:50:28Z</dcterms:created>
  <dcterms:modified xsi:type="dcterms:W3CDTF">2026-06-17T04:50:28Z</dcterms:modified>
  <dc:title>Bible.com.au: Job 23:1-17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