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2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3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left hand, where he doth work, but I cannot behold him: he hideth himself on the right hand, that I cannot see him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knoweth the way that I take: when he hath tried me, I shall come forth as gol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oot hath held his steps, his way have I kept, and not declin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have I gone back from the commandment of his lips; I have esteemed the words of his mouth more than my necessary fo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is in one mind, and who can turn him? and what his soul desireth, even that he doe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performeth the thing that is appointed for me: and many such things are with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am I troubled at his presence: when I consider, I am afraid of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maketh my heart soft, and the Almighty troubleth me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 was not cut off before the darkness, neither hath he covered the darkness from my fac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answered and said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o day is my complaint bitter: my stroke is heavier than my groan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I knew where I might find him! that I might come even to his seat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order my cause before him, and fill my mouth with argument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know the words which he would answer me, and understand what he would say unto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he plead against me with his great power? No; but he would put strength in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 righteous might dispute with him; so should I be delivered for ever from my judg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go forward, but he is not there; and backward, but I cannot perceive him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2026-06-17T03:45:41Z</dcterms:created>
  <dcterms:modified xsi:type="dcterms:W3CDTF">2026-06-17T03:45:41Z</dcterms:modified>
  <dc:title>Bible.com.au: Job 23:1-17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