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presProps" Target="presProps.xml"/>
  <Relationship Id="rId36" Type="http://schemas.openxmlformats.org/officeDocument/2006/relationships/viewProps" Target="viewProps.xml"/>
  <Relationship Id="rId37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08687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 22:1-30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Eliphaz the Temanite answered and said,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an a man be profitable unto God, as he that is wise may be profitable unto himself?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 it any pleasure to the Almighty, that thou art righteous? or is it gain to him, that thou makest thy ways perfect?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ll he reprove thee for fear of thee? will he enter with thee into judgment?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 not thy wickedness great? and thine iniquities infinite?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ou hast taken a pledge from thy brother for nought, and stripped the naked of their clothing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hast not given water to the weary to drink, and thou hast withholden bread from the hungry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as for the mighty man, he had the earth; and the honourable man dwelt in it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hast sent widows away empty, and the arms of the fatherless have been broken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snares are round about thee, and sudden fear troubleth thee;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r darkness, that thou canst not see; and abundance of waters cover thee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 not God in the height of heaven? and behold the height of the stars, how high they are!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ou sayest, How doth God know? can he judge through the dark cloud?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ick clouds are a covering to him, that he seeth not; and he walketh in the circuit of heaven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ast thou marked the old way which wicked men have trodden?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ich were cut down out of time, whose foundation was overflown with a flood: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ich said unto God, Depart from us: and what can the Almighty do for them?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t he filled their houses with good things: but the counsel of the wicked is far from me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righteous see it, and are glad: and the innocent laugh them to scorn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reas our substance is not cut down, but the remnant of them the fire consumeth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quaint now thyself with him, and be at peace: thereby good shall come unto thee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ceive, I pray thee, the law from his mouth, and lay up his words in thine heart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thou return to the Almighty, thou shalt be built up, thou shalt put away iniquity far from thy tabernacles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shalt thou lay up gold as dust, and the gold of Ophir as the stones of the brooks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a, the Almighty shall be thy defence, and thou shalt have plenty of silver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n shalt thou have thy delight in the Almighty, and shalt lift up thy face unto God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shalt make thy prayer unto him, and he shall hear thee, and thou shalt pay thy vows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shalt also decree a thing, and it shall be established unto thee: and the light shall shine upon thy ways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men are cast down, then thou shalt say, There is lifting up; and he shall save the humble person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hall deliver the island of the innocent: and it is delivered by the pureness of thine hands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">
  <a:themeElements>
    <a:clrScheme name="Theme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2026-10-03T23:36:37Z</dcterms:created>
  <dcterms:modified xsi:type="dcterms:W3CDTF">2026-10-03T23:36:37Z</dcterms:modified>
  <dc:title>Bible.com.au: Job 22:1-30 (KJV)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