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are safe from fear, neither is the rod of God upo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 gendereth, and faileth not; their cow calveth, and casteth not her ca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little ones like a flock, and their children 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the timbrel and harp, and rejoice at the sound of the org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days in wealth, and in a moment go down to the gra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ay unto God, Depart from us; for we desire not the knowledge of thy w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Almighty, that we should serve him? and what profit should we have, if we pray unto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ir good is not in their hand: the counsel of the wicked is far from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is the candle of the wicked put out! and how oft cometh their destruction upon them! God distributeth sorrows in his a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s stubble before the wind, and as chaff that the storm carrieth a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ayeth up his iniquity for his children: he rewardeth him, and he shall know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shall see his destruction, and he shall drink of the wrath of the Almigh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leasure hath he in his house after him, when the number of his months is cut off in the mids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any teach God knowledge? seeing he judgeth those that are hi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ieth in his full strength, being wholly at ease and qui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sts are full of milk, and his bones are moistened with marro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dieth in the bitterness of his soul, and never eateth with pleasu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ie down alike in the dust, and the worms shall c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know your thoughts, and the devices which ye wrongfully imagine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ay, Where is the house of the prince? and where are the dwelling places of the wick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, and let this be your consol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not asked them that go by the way? and do ye not know their token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cked is reserved to the day of destruction? they shall be brought forth to the day of wra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declare his way to his face? and who shall repay him what he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l he be brought to the grave, and shall remain in the tomb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ds of the valley shall be sweet unto him, and every man shall draw after him, as there are innumerable before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omfort ye me in vain, seeing in your answers there remaineth falsehood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 that I may speak; and after that I have spoken, mock 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s my complaint to man? and if it were so, why should not my spirit be troubl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me, and be astonished, and lay your hand upon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remember I am afraid, and trembling taketh hold on my fle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the wicked live, become old, yea, are mighty in pow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eed is established in their sight with them, and their offspring before their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2026-06-15T09:23:21Z</dcterms:created>
  <dcterms:modified xsi:type="dcterms:W3CDTF">2026-06-15T09:23:21Z</dcterms:modified>
  <dc:title>Bible.com.au: Job 21:1-34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