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61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also which saw him shall see him no more; neither shall his place any more behol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shall seek to please the poor, and his hands shall restore their go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full of the sin of his youth, which shall lie down with him in the du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ickedness be sweet in his mouth, though he hide it under his tongu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pare it, and forsake it not; but keep it still within his mout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is meat in his bowels is turned, it is the gall of asps within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wallowed down riches, and he shall vomit them up again: God shall cast them out of his bel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uck the poison of asps: the viper’s tongue shall slay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see the rivers, the floods, the brooks of honey and but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he laboured for shall he restore, and shall not swallow it down: according to his substance shall the restitution be, and he shall not rejoice there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oppressed and hath forsaken the poor; because he hath violently taken away an house which he builded not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hall not feel quietness in his belly, he shall not save of that which he desi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ne of his meat be left; therefore shall no man look for his goo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lness of his sufficiency he shall be in straits: every hand of the wicked shall come upo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bout to fill his belly, God shall cast the fury of his wrath upon him, and shall rain it upon him while he is eat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ee from the iron weapon, and the bow of steel shall strike him throug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drawn, and cometh out of the body; yea, the glittering sword cometh out of his gall: terrors are upon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rkness shall be hid in his secret places: a fire not blown shall consume him; it shall go ill with him that is left in his tabernac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 shall reveal his iniquity; and the earth shall rise up against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crease of his house shall depart, and his goods shall flow away in the day of his wr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 my thoughts cause me to answer, and for this I make hast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ortion of a wicked man from God, and the heritage appointed unto him by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the check of my reproach, and the spirit of my understanding causeth me to ans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not this of old, since man was placed upon ear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triumphing of the wicked is short, and the joy of the hypocrite but for a mom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excellency mount up to the heavens, and his head reach unto the cloud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shall perish for ever like his own dung: they which have seen him shall say, Where is h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y away as a dream, and shall not be found: yea, he shall be chased away as a vision of the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2026-07-22T17:04:02Z</dcterms:created>
  <dcterms:modified xsi:type="dcterms:W3CDTF">2026-07-22T17:04:02Z</dcterms:modified>
  <dc:title>Bible.com.au: Job 20:1-29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