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295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0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 also which saw him shall see him no more; neither shall his place any more behold him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children shall seek to please the poor, and his hands shall restore their good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ones are full of the sin of his youth, which shall lie down with him in the du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wickedness be sweet in his mouth, though he hide it under his tongue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e spare it, and forsake it not; but keep it still within his mouth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his meat in his bowels is turned, it is the gall of asps within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swallowed down riches, and he shall vomit them up again: God shall cast them out of his bel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suck the poison of asps: the viper’s tongue shall slay him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ot see the rivers, the floods, the brooks of honey and butt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hich he laboured for shall he restore, and shall not swallow it down: according to his substance shall the restitution be, and he shall not rejoice therei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Zophar the Naamathit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hath oppressed and hath forsaken the poor; because he hath violently taken away an house which he builded not;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he shall not feel quietness in his belly, he shall not save of that which he desir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shall none of his meat be left; therefore shall no man look for his good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fulness of his sufficiency he shall be in straits: every hand of the wicked shall come upon him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is about to fill his belly, God shall cast the fury of his wrath upon him, and shall rain it upon him while he is eating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flee from the iron weapon, and the bow of steel shall strike him through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drawn, and cometh out of the body; yea, the glittering sword cometh out of his gall: terrors are upon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darkness shall be hid in his secret places: a fire not blown shall consume him; it shall go ill with him that is left in his tabernacle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 shall reveal his iniquity; and the earth shall rise up against him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ncrease of his house shall depart, and his goods shall flow away in the day of his wra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do my thoughts cause me to answer, and for this I make hast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the portion of a wicked man from God, and the heritage appointed unto him by Go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heard the check of my reproach, and the spirit of my understanding causeth me to answ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est thou not this of old, since man was placed upon earth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 triumphing of the wicked is short, and the joy of the hypocrite but for a moment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his excellency mount up to the heavens, and his head reach unto the clouds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t he shall perish for ever like his own dung: they which have seen him shall say, Where is he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fly away as a dream, and shall not be found: yea, he shall be chased away as a vision of the n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2026-09-14T19:14:38Z</dcterms:created>
  <dcterms:modified xsi:type="dcterms:W3CDTF">2026-09-14T19:14:38Z</dcterms:modified>
  <dc:title>Bible.com.au: Job 20:1-29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