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in shall take him by the heel, and the robber shall prevail against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nare is laid for him in the ground, and a trap for him in the 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shall make him afraid on every side, and shall drive him to his fee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trength shall be hungerbitten, and destruction shall be ready at his sid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devour the strength of his skin: even the firstborn of death shall devour his streng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onfidence shall be rooted out of his tabernacle, and it shall bring him to the king of terr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dwell in his tabernacle, because it is none of his: brimstone shall be scattered upon his habit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shall be dried up beneath, and above shall his branch be cut of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emembrance shall perish from the earth, and he shall have no name in the str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e driven from light into darkness, and chased out of the wor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Bildad the Shu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either have son nor nephew among his people, nor any remaining in his dwell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come after him shall be astonied at his day, as they that went before were affright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such are the dwellings of the wicked, and this is the place of him that knoweth not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it be ere ye make an end of words? mark, and afterwards we will spea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are we counted as beasts, and reputed vile in your sigh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areth himself in his anger: shall the earth be forsaken for thee? and shall the rock be removed out of his pla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light of the wicked shall be put out, and the spark of his fire shall not shi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shall be dark in his tabernacle, and his candle shall be put out with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eps of his strength shall be straitened, and his own counsel shall cast him dow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cast into a net by his own feet, and he walketh upon a sna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2026-07-13T13:24:59Z</dcterms:created>
  <dcterms:modified xsi:type="dcterms:W3CDTF">2026-07-13T13:24:59Z</dcterms:modified>
  <dc:title>Bible.com.au: Job 18:1-21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