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presProps" Target="presProps.xml"/>
  <Relationship Id="rId27" Type="http://schemas.openxmlformats.org/officeDocument/2006/relationships/viewProps" Target="viewProps.xml"/>
  <Relationship Id="rId2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92013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18:1-2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gin shall take him by the heel, and the robber shall prevail against him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nare is laid for him in the ground, and a trap for him in the way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errors shall make him afraid on every side, and shall drive him to his feet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is strength shall be hungerbitten, and destruction shall be ready at his side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shall devour the strength of his skin: even the firstborn of death shall devour his strength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is confidence shall be rooted out of his tabernacle, and it shall bring him to the king of terrors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shall dwell in his tabernacle, because it is none of his: brimstone shall be scattered upon his habitation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is roots shall be dried up beneath, and above shall his branch be cut off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is remembrance shall perish from the earth, and he shall have no name in the street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hall be driven from light into darkness, and chased out of the world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answered Bildad the Shuhite, and said,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hall neither have son nor nephew among his people, nor any remaining in his dwellings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that come after him shall be astonied at his day, as they that went before were affrighted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urely such are the dwellings of the wicked, and this is the place of him that knoweth not God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long will it be ere ye make an end of words? mark, and afterwards we will speak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refore are we counted as beasts, and reputed vile in your sight?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eareth himself in his anger: shall the earth be forsaken for thee? and shall the rock be removed out of his place?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a, the light of the wicked shall be put out, and the spark of his fire shall not shin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ight shall be dark in his tabernacle, and his candle shall be put out with him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teps of his strength shall be straitened, and his own counsel shall cast him down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he is cast into a net by his own feet, and he walketh upon a snar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9">
  <a:themeElements>
    <a:clrScheme name="Theme9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2026-05-27T17:44:19Z</dcterms:created>
  <dcterms:modified xsi:type="dcterms:W3CDTF">2026-05-27T17:44:19Z</dcterms:modified>
  <dc:title>Bible.com.au: Job 18:1-21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